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7" r:id="rId2"/>
    <p:sldId id="325" r:id="rId3"/>
    <p:sldId id="326" r:id="rId4"/>
    <p:sldId id="299" r:id="rId5"/>
    <p:sldId id="305" r:id="rId6"/>
    <p:sldId id="329" r:id="rId7"/>
    <p:sldId id="302" r:id="rId8"/>
    <p:sldId id="332" r:id="rId9"/>
    <p:sldId id="333" r:id="rId10"/>
    <p:sldId id="334" r:id="rId11"/>
    <p:sldId id="307" r:id="rId12"/>
    <p:sldId id="308" r:id="rId13"/>
    <p:sldId id="309" r:id="rId14"/>
    <p:sldId id="310" r:id="rId15"/>
    <p:sldId id="311" r:id="rId16"/>
    <p:sldId id="312" r:id="rId17"/>
    <p:sldId id="313" r:id="rId18"/>
    <p:sldId id="314" r:id="rId19"/>
    <p:sldId id="330" r:id="rId20"/>
    <p:sldId id="315" r:id="rId21"/>
    <p:sldId id="316" r:id="rId22"/>
    <p:sldId id="317" r:id="rId23"/>
    <p:sldId id="318" r:id="rId24"/>
    <p:sldId id="319" r:id="rId25"/>
    <p:sldId id="320" r:id="rId26"/>
    <p:sldId id="324" r:id="rId27"/>
    <p:sldId id="331" r:id="rId28"/>
    <p:sldId id="335" r:id="rId29"/>
    <p:sldId id="337" r:id="rId30"/>
    <p:sldId id="336" r:id="rId31"/>
    <p:sldId id="338" r:id="rId32"/>
    <p:sldId id="339" r:id="rId33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TxStyle>
        <a:font>
          <a:latin typeface=""/>
          <a:ea typeface=""/>
          <a:cs typeface=""/>
        </a:font>
      </a:tcTxStyle>
      <a:tcStyle>
        <a:tcBdr/>
        <a:fill>
          <a:solidFill>
            <a:srgbClr val="CFD5EA"/>
          </a:solidFill>
        </a:fill>
      </a:tcStyle>
    </a:band1H>
    <a:band2H>
      <a:tcTxStyle>
        <a:font>
          <a:latin typeface=""/>
          <a:ea typeface=""/>
          <a:cs typeface=""/>
        </a:font>
      </a:tcTxStyle>
      <a:tcStyle>
        <a:tcBdr/>
      </a:tcStyle>
    </a:band2H>
    <a:band1V>
      <a:tcTxStyle>
        <a:font>
          <a:latin typeface=""/>
          <a:ea typeface=""/>
          <a:cs typeface=""/>
        </a:font>
      </a:tcTxStyle>
      <a:tcStyle>
        <a:tcBdr/>
        <a:fill>
          <a:solidFill>
            <a:srgbClr val="CFD5EA"/>
          </a:solidFill>
        </a:fill>
      </a:tcStyle>
    </a:band1V>
    <a:band2V>
      <a:tcTxStyle>
        <a:font>
          <a:latin typeface=""/>
          <a:ea typeface=""/>
          <a:cs typeface=""/>
        </a:font>
      </a:tcTxStyle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5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D357FEC-829F-BA56-35DE-665B8F535D5E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2F1D9E8-ED7D-8DC5-86E0-12C9B92A6A6C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fld id="{0D961B4A-AC7B-437C-99B9-F8E427FA6DBA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20F39E8-5AAD-BD55-E2C2-AA93B0E4A4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74A27A5C-B48F-E204-EDA3-719CDAF897C4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231FEE-0386-A834-813F-9BF395EA81CC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190C04-EFAA-2B7A-F112-271CB3D4345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fld id="{38275379-66E5-45AC-A1A8-B58B11DC80E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87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F753480-0368-A751-1092-A00024C4E7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4A09011-EBE5-A57B-235D-836F3023E8B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9428C7-E1C0-17F2-F685-E610B606852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2B5BD70A-73FD-4FCA-92A7-8A2082AFBA71}" type="slidenum"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2ABBE4C-F364-E3D6-B0C5-2CDD853EB8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DE2F8E4-1F50-A575-7F95-BE7763298F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7761D4-A875-0BF1-C663-F30F92C7A06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C830166-E785-4350-9E31-B4E90C94EE88}" type="slidenum"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02A6458-4143-CB30-DEE1-F5A1CE9335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C2C8D4C-A957-7FEC-5440-4A3A62371D6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AC3579-A475-11E4-2981-64C6AFDA20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212F6DAF-BF90-484C-9C7F-1563052CEE10}" type="slidenum"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30CE24-4CF2-0555-87E4-7954352566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93CA0B7-1942-DA72-DDA6-1E31477892E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60BD73-41D7-144D-C6E0-30A6ED834EF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E0CDA7A0-1918-4E46-A020-807CA330B596}" type="slidenum"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3FD2C-5DD7-6C07-007E-088CE2A0B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057589A-73E7-71B7-37D2-C0EFDA5F36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FF5A890-1BFF-7011-EE4C-5DF8FEC659B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2BDB0E-18F3-18E7-C234-07EB2EFF906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E0CDA7A0-1918-4E46-A020-807CA330B596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163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8275379-66E5-45AC-A1A8-B58B11DC80E0}" type="slidenum">
              <a:rPr lang="en-US" altLang="ko-KR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711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17.59 cm   11.78 cm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8275379-66E5-45AC-A1A8-B58B11DC80E0}" type="slidenum">
              <a:rPr lang="en-US" altLang="ko-KR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624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8275379-66E5-45AC-A1A8-B58B11DC80E0}" type="slidenum">
              <a:rPr lang="en-US" altLang="ko-KR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634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12F37-AC33-6E5F-500C-A9553FB9534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42950" y="1122361"/>
            <a:ext cx="8420096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E89B2E-B9F0-E12B-0C07-97A83B8EA7B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8253" y="3602041"/>
            <a:ext cx="74295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ko-KR"/>
              <a:t>클릭하여 마스터 부제목 스타일 편집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A0B79-9C6D-5D6E-53A9-921B55291A6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BE12E5-E93C-47F8-9AF4-C14997ACE4EE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A8FBD-3B7D-A470-A6C7-E81470A9BB6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AA501-E92C-4795-CED3-216BF9C6D94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3937A15-5C98-4CDC-BF61-7A9EE88BD5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8492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4314D-6E2E-F362-4C0C-AE691723932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5E5173-44DF-E176-E678-91B0977878D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453E0-0E25-F5C4-15B4-1FC1C79BF62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62985C-26FA-45EB-B592-39DB27137A88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1216D-1409-53C2-927B-81C099D3A49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6B36B-10E0-7A12-5798-B223E5EA40A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1FEA5F-3692-429B-A51B-09F17947CB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9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69A006-0995-3B8E-1132-6B28A1DFDEF7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7088977" y="365129"/>
            <a:ext cx="2135983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108ED7-DAE3-2AF2-9691-853F677C4999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681035" y="365129"/>
            <a:ext cx="6284122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2973D-6E66-6EBB-01A0-BD4F646F730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FE2B6B6-6916-468D-8E20-BE39917289BA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CAEB9-DA37-F2F3-E431-16D45EF4DEB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26CDC-0B02-C4C4-7430-20F2C42739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47D79C-7367-4EFE-89BB-098C3B55490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785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89427-CD07-6D5D-D1A5-686D9BA3ACB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7AF7F-0524-9C94-97DF-01655A2D28B7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8E32A-33D8-8B08-4C91-79E46F24F76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EB4A5B-737B-4026-B132-47D0711B0C7D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8095A-72CA-1D8A-3380-FDBB3E5E286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A3DFC-52F0-2D01-72A0-84D84A30C5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923CF55-7E73-47ED-813E-0E82EC267FF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7557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21F3D-C3C2-A7D2-E1C7-0B6869B34A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5878" y="1709735"/>
            <a:ext cx="8543925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54831-3D67-448C-C47E-39FCFA7BBE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5878" y="4589465"/>
            <a:ext cx="8543925" cy="1500182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AF374-A9BD-ED2D-C319-E8F1E0C3B0C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BC4009F-744B-435E-9E43-E98A54F49FC7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7BD45-DF76-D1C6-1D9C-88CB680BACC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69C84-A6DD-27A3-100E-189A8B2A722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3DD482-F126-4628-951F-42A4CAC7B1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56AB5-7A1E-0437-51CF-3590BAA05F2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7EAED-09BC-4897-8106-2FAFDA1DE6B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81035" y="1825627"/>
            <a:ext cx="421005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5B99F1-7A19-A809-B98D-D9402352A4C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5014917" y="1825627"/>
            <a:ext cx="421005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E8437-2250-3063-E49B-D6785BFCC2E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2D0FE5D-70A2-48A1-A775-B697BEB264AD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8B43B7-5CA4-355F-E692-38E03A326D1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D1B80-0C65-26DE-61A5-280B46D2A36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EBD74D6-15D1-4CE4-A6AF-D9225F75B52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74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06E3C-BC12-9EEE-2E37-A2AF09E672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2325" y="365129"/>
            <a:ext cx="8543925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4B5EF-41EB-F507-6E71-1D05FD60B0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2325" y="1681160"/>
            <a:ext cx="419070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4E6675-270C-82DD-AB49-FCE9A8C8AAE5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82325" y="2505071"/>
            <a:ext cx="419070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EF58EE-28C5-A472-444A-42D42E949B61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5014917" y="1681160"/>
            <a:ext cx="421134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E80A7E-95B0-3247-C73A-B0A7B2A1B30E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5014917" y="2505071"/>
            <a:ext cx="421134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55D409-189D-6698-91C1-A92B24E45AC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3442F28-1168-4609-A1EC-A9EAA7180B28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DBBFB3-76BC-4092-D42B-37503946067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7FC485-45C4-A5E3-E900-625812A8BBC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47AD65-D2DD-4DFE-9095-40965DA548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06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56394-4B80-E743-5A43-5BB75EEFCE3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0CB796-A461-F4B7-C0C2-116D448917E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A43250D-51F0-467C-8797-6DB1B5A377CD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AC353-049A-C8CF-1A0A-586E1EEFA11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146648-CD86-7B2B-48BD-9EA82D372CA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C994B60-8639-48A9-AB16-4405FBBF880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095AF0-A02B-EBF5-B83D-8A2542E0B4E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127255F-D82A-449E-A225-2505942D0666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0FD7FE-09E1-1BAE-FADC-8449D5BF4D3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50396-939F-182C-831E-4904CF67AC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F488A0A-7170-4FA9-8853-F1596935F64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E872C-03FB-0BDE-FEF1-9FBF67BBA1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2325" y="457200"/>
            <a:ext cx="3194941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CBEBB-756D-7B9C-11F3-80985D663A5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11342" y="987423"/>
            <a:ext cx="5014917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C02156-B51B-7461-F457-6ED79AAAD86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82325" y="2057400"/>
            <a:ext cx="3194941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25A2F4-E510-48D0-88AB-178851C9F82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4DCF11-E7F5-429A-B6DB-62ADCF7A1A3C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5D615-6868-BC49-9062-21C08435217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AAC51-5753-4A00-2372-2421AC0C59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6832570-BB15-4BE0-9BC3-32E9D11A249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39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6CE1-7499-1736-3DFB-B06366F768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2325" y="457200"/>
            <a:ext cx="3194941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5033CB-0BE8-580E-86EF-CEB3A52B3E5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4211342" y="987423"/>
            <a:ext cx="5014917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ko-KR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C11FF-78DF-2001-C8DD-2342FD1978E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82325" y="2057400"/>
            <a:ext cx="3194941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5BC8E-EE64-1523-184F-0BF5965EFAA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43E433-8E35-476F-9FFB-48AA7E002A74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E38A5-8D4E-DAA6-6314-E5175CD93A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9D04CE-5AD2-1FE9-9B86-3F6EEAB6A84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57D5AFC-B7D0-42C5-8B43-831BE0E8D76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52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D4BA19-6AE7-3C1E-04E0-56E3BB78EF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1035" y="365129"/>
            <a:ext cx="8543925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4F7E0-DC98-A0A4-F83C-1C82674461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1035" y="1825627"/>
            <a:ext cx="8543925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6A5D8-C51D-C3FA-193D-6590EC6B4AC6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681035" y="6356351"/>
            <a:ext cx="222885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  <a:ea typeface="맑은 고딕" pitchFamily="34"/>
              </a:defRPr>
            </a:lvl1pPr>
          </a:lstStyle>
          <a:p>
            <a:pPr lvl="0"/>
            <a:fld id="{3C94815E-1A84-4F89-8E8F-E005AF2B6702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F5D40-7893-F713-3E37-1E4BDEA250AF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281360" y="6356351"/>
            <a:ext cx="3343274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  <a:ea typeface="맑은 고딕" pitchFamily="34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6696F-959D-25D8-A0A7-F23E072B7A9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996110" y="6356351"/>
            <a:ext cx="222885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  <a:ea typeface="맑은 고딕" pitchFamily="34"/>
              </a:defRPr>
            </a:lvl1pPr>
          </a:lstStyle>
          <a:p>
            <a:pPr lvl="0"/>
            <a:fld id="{2432A38C-AA16-4C9B-A6EF-47AE6E99B2F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ko-KR" sz="4400" b="0" i="0" u="none" strike="noStrike" kern="1200" cap="none" spc="0" baseline="0">
          <a:solidFill>
            <a:srgbClr val="000000"/>
          </a:solidFill>
          <a:uFillTx/>
          <a:latin typeface="Calibri Light"/>
          <a:ea typeface="맑은 고딕" pitchFamily="34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ko-KR" sz="28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ko-KR" sz="24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ko-KR" sz="20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ko-KR" sz="18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ko-KR" sz="18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52473D67-CCA9-883D-D1FB-C53F5DE35A5D}"/>
              </a:ext>
            </a:extLst>
          </p:cNvPr>
          <p:cNvSpPr/>
          <p:nvPr/>
        </p:nvSpPr>
        <p:spPr>
          <a:xfrm>
            <a:off x="0" y="-69668"/>
            <a:ext cx="9905996" cy="511728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DB0CED14-1667-345E-2F26-64A0ADB77454}"/>
              </a:ext>
            </a:extLst>
          </p:cNvPr>
          <p:cNvSpPr txBox="1"/>
          <p:nvPr/>
        </p:nvSpPr>
        <p:spPr>
          <a:xfrm>
            <a:off x="612391" y="1270933"/>
            <a:ext cx="7904731" cy="153888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과제명</a:t>
            </a:r>
            <a:r>
              <a:rPr lang="en-US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 (</a:t>
            </a:r>
            <a:r>
              <a:rPr lang="ko-KR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말해봄</a:t>
            </a:r>
            <a:r>
              <a:rPr lang="en-US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부제</a:t>
            </a:r>
            <a:r>
              <a:rPr lang="en-US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 (</a:t>
            </a:r>
            <a:r>
              <a:rPr lang="ko-KR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음성 분석 기반 인지능력 분석 및 향상을 위한 훈련 플랫폼 제작</a:t>
            </a:r>
            <a:r>
              <a:rPr lang="en-US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5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app </a:t>
            </a:r>
            <a:r>
              <a:rPr lang="ko-KR" sz="5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화면설계서</a:t>
            </a:r>
            <a:endParaRPr lang="en-US" sz="5400" b="1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4" name="직선 연결선 6">
            <a:extLst>
              <a:ext uri="{FF2B5EF4-FFF2-40B4-BE49-F238E27FC236}">
                <a16:creationId xmlns:a16="http://schemas.microsoft.com/office/drawing/2014/main" id="{27556DEB-3122-71AA-C224-42B58AD9D9B3}"/>
              </a:ext>
            </a:extLst>
          </p:cNvPr>
          <p:cNvCxnSpPr/>
          <p:nvPr/>
        </p:nvCxnSpPr>
        <p:spPr>
          <a:xfrm>
            <a:off x="713067" y="939564"/>
            <a:ext cx="411059" cy="0"/>
          </a:xfrm>
          <a:prstGeom prst="straightConnector1">
            <a:avLst/>
          </a:prstGeom>
          <a:noFill/>
          <a:ln w="38103" cap="flat">
            <a:solidFill>
              <a:srgbClr val="FFFFFF"/>
            </a:solidFill>
            <a:prstDash val="solid"/>
            <a:miter/>
          </a:ln>
        </p:spPr>
      </p:cxnSp>
      <p:sp>
        <p:nvSpPr>
          <p:cNvPr id="5" name="TextBox 7">
            <a:extLst>
              <a:ext uri="{FF2B5EF4-FFF2-40B4-BE49-F238E27FC236}">
                <a16:creationId xmlns:a16="http://schemas.microsoft.com/office/drawing/2014/main" id="{4A320F8B-A177-4141-B3DB-DB13108F2B5C}"/>
              </a:ext>
            </a:extLst>
          </p:cNvPr>
          <p:cNvSpPr txBox="1"/>
          <p:nvPr/>
        </p:nvSpPr>
        <p:spPr>
          <a:xfrm>
            <a:off x="3442789" y="5859740"/>
            <a:ext cx="5949068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팀명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: 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밥먹고합시다</a:t>
            </a: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팀원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: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채민호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이하늘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구하정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장강욱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한태민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서한이</a:t>
            </a: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76408626-D31A-290D-C22F-7F8D6DFAEBC3}"/>
              </a:ext>
            </a:extLst>
          </p:cNvPr>
          <p:cNvSpPr txBox="1"/>
          <p:nvPr/>
        </p:nvSpPr>
        <p:spPr>
          <a:xfrm>
            <a:off x="592367" y="6136739"/>
            <a:ext cx="134844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2025. 0</a:t>
            </a:r>
            <a:r>
              <a:rPr lang="en-US" b="1" dirty="0">
                <a:solidFill>
                  <a:srgbClr val="000000"/>
                </a:solidFill>
                <a:latin typeface="Calibri"/>
                <a:ea typeface="맑은 고딕" pitchFamily="34"/>
              </a:rPr>
              <a:t>8</a:t>
            </a:r>
            <a:r>
              <a:rPr lang="en-US" sz="18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 19</a:t>
            </a:r>
            <a:endParaRPr lang="en-US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0F926-1BA6-9A63-B384-0D5D73A91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BE830C7-7FFC-1B00-D937-A8F49964C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115" y="594000"/>
            <a:ext cx="2008454" cy="4471200"/>
          </a:xfrm>
          <a:prstGeom prst="rect">
            <a:avLst/>
          </a:prstGeom>
        </p:spPr>
      </p:pic>
      <p:pic>
        <p:nvPicPr>
          <p:cNvPr id="31" name="그림 30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CD3E09A-7076-A5F5-B69E-DC5F2C37D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800" y="594000"/>
            <a:ext cx="2008454" cy="4471200"/>
          </a:xfrm>
          <a:prstGeom prst="rect">
            <a:avLst/>
          </a:prstGeom>
        </p:spPr>
      </p:pic>
      <p:pic>
        <p:nvPicPr>
          <p:cNvPr id="38" name="그림 37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BE69D16-B145-ED52-A04F-7BC849B78A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6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7391A9FD-BD6E-D2F2-21A5-91D98AF30F69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6305E3A2-5AED-8D0C-3105-C83698E05EAC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210E21C4-57A9-A465-C7F4-63BD2A994C66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60376A17-A992-4187-5D1F-8E53D264D7A0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검사 </a:t>
            </a:r>
            <a:r>
              <a:rPr lang="ko-KR" altLang="en-US" sz="1200" dirty="0" err="1">
                <a:solidFill>
                  <a:srgbClr val="000000"/>
                </a:solidFill>
                <a:latin typeface="Calibri"/>
                <a:ea typeface="맑은 고딕" pitchFamily="34"/>
              </a:rPr>
              <a:t>회차와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검사 일시를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2~3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인지검사 결과가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두뇌 단련으로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44CA475-7C64-C699-649E-EDF3D387C4B8}"/>
              </a:ext>
            </a:extLst>
          </p:cNvPr>
          <p:cNvSpPr/>
          <p:nvPr/>
        </p:nvSpPr>
        <p:spPr>
          <a:xfrm>
            <a:off x="0" y="13402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1D0B418E-6EF1-9796-51B0-8E605399FC9F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7B1B42E8-3A0B-1C41-0BD5-52F8538AB635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F942D191-6F2E-35FF-9EEA-CD2CB180095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home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A8CEDEEA-5F78-51CB-3E61-39D1C010C9E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1D221392-E26B-D4A4-F36C-E112A6E19FC0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8528C6B9-80BE-A64C-2889-9E21491BA297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결과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0DECF53-24D0-D475-2040-A46A74E35655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0960AB13-C766-CB67-28BB-810C032F3DEE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9CA297C7-1FCB-A8CB-DBFE-BFD0DC8A6713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UC_201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578A2F18-861A-A6F8-DB05-003E8AF0FEBC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9ED72ABA-71DC-33F2-87B4-DA9CA306AA4A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A22CB25C-E753-FCB0-ACFA-6493ED52231A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85166402-19AD-A2C4-338F-82EE2B25F2E5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98369728-D820-712A-EC91-D30211F5C3BE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EF0F5353-59DD-A7CB-66FA-0FD13C2EBF08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원하는 페이지로 이동한다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375CADB3-7185-E8EE-89B2-D59327796451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AE54CCF9-038C-8179-BF47-3EDAEDA1EDE0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AD25326A-98B3-D38F-A967-448F0E98790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인지 검사 진행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결과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F2054953-214E-5419-D569-2C0C8EF5BBCC}"/>
              </a:ext>
            </a:extLst>
          </p:cNvPr>
          <p:cNvSpPr txBox="1"/>
          <p:nvPr/>
        </p:nvSpPr>
        <p:spPr>
          <a:xfrm>
            <a:off x="5217092" y="245280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결과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DF52328C-8BC0-A950-8351-2907579F6851}"/>
              </a:ext>
            </a:extLst>
          </p:cNvPr>
          <p:cNvSpPr/>
          <p:nvPr/>
        </p:nvSpPr>
        <p:spPr>
          <a:xfrm>
            <a:off x="3151602" y="117586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4BA5C363-D09A-43B3-EAA0-15FAC9208088}"/>
              </a:ext>
            </a:extLst>
          </p:cNvPr>
          <p:cNvSpPr/>
          <p:nvPr/>
        </p:nvSpPr>
        <p:spPr>
          <a:xfrm>
            <a:off x="3357110" y="155256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AB7CA7E0-9FED-C2AC-FC56-ADD4F857C474}"/>
              </a:ext>
            </a:extLst>
          </p:cNvPr>
          <p:cNvSpPr/>
          <p:nvPr/>
        </p:nvSpPr>
        <p:spPr>
          <a:xfrm>
            <a:off x="5257486" y="117585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4D621470-3FA5-460F-C4D3-96BDCC218C9D}"/>
              </a:ext>
            </a:extLst>
          </p:cNvPr>
          <p:cNvSpPr/>
          <p:nvPr/>
        </p:nvSpPr>
        <p:spPr>
          <a:xfrm>
            <a:off x="7507188" y="467075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225799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85ADAE3A-6703-E7F2-D9AF-5BAD077D253B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15EC241E-A442-A413-6C89-26B0722FF3A3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6E00EB5B-EEFA-0A4F-65B4-3E54AA5793D1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AAC09E96-DBA1-4C9E-A7DE-F83AD99DFAD9}"/>
              </a:ext>
            </a:extLst>
          </p:cNvPr>
          <p:cNvSpPr txBox="1"/>
          <p:nvPr/>
        </p:nvSpPr>
        <p:spPr>
          <a:xfrm>
            <a:off x="3020034" y="5781723"/>
            <a:ext cx="6687848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동화 활동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36682B6-3584-E7FE-BB31-D109F39B807A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38A63E00-6173-1205-F33C-19EC47EA9617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3FBCC2E4-FD65-74C1-87F8-523A5B73E3E2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2BC53A00-B54A-C76D-4D0A-3D53C1A9B0EF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Book_library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D9946F7F-DE60-ACA8-16A8-C3E1A0B40AC0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9548E0A2-5E2C-47E3-8BEA-B215A3812D24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340C263F-B694-03D3-E50D-509D9321B674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CE2211B2-3846-5513-C38D-67DF3571ED2E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BC0E702F-9E67-E916-CEDA-6627B2DFE602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41B27BA8-0918-FAE0-D4A3-D53707B66518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C156F439-6A2F-0FB1-9849-77F504E70547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383A4800-C2A0-463E-23F9-C17CA1DEC77D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46F420BD-05A7-5FE1-D072-18801480C5D4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2D239BA8-112E-E265-67BE-E751BB11C665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8083BD2-4E75-31EE-61D4-17CF27687A08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4A9E5018-6BDE-2372-6024-69EEEE940BD2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동화를 선택한다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DA72353F-AE7B-F915-93E6-59D73A730BB1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272284A6-9A76-38C9-8560-4701E690D011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71EE2B10-5015-DAAD-E23F-590BCBED77CF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44155F66-E2C3-8542-65DB-B19A77E6B5C7}"/>
              </a:ext>
            </a:extLst>
          </p:cNvPr>
          <p:cNvSpPr txBox="1"/>
          <p:nvPr/>
        </p:nvSpPr>
        <p:spPr>
          <a:xfrm>
            <a:off x="5286248" y="283242"/>
            <a:ext cx="167545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선택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5314F78-5D08-AE93-8D5E-BB23DD61C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287" y="667886"/>
            <a:ext cx="1988509" cy="44268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62980DC9-32B4-6B88-E03E-530600BD8D2D}"/>
              </a:ext>
            </a:extLst>
          </p:cNvPr>
          <p:cNvSpPr/>
          <p:nvPr/>
        </p:nvSpPr>
        <p:spPr>
          <a:xfrm>
            <a:off x="5062323" y="137582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378CD3CC-87BB-D3AD-2C47-F612CA8D6B46}"/>
              </a:ext>
            </a:extLst>
          </p:cNvPr>
          <p:cNvSpPr/>
          <p:nvPr/>
        </p:nvSpPr>
        <p:spPr>
          <a:xfrm>
            <a:off x="5062322" y="198547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937F9162-F02F-B768-1A2B-B0D3F40A1BAD}"/>
              </a:ext>
            </a:extLst>
          </p:cNvPr>
          <p:cNvSpPr/>
          <p:nvPr/>
        </p:nvSpPr>
        <p:spPr>
          <a:xfrm>
            <a:off x="5062322" y="255557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7667FF7A-C9CC-0405-EB72-FEE6E5AFCED4}"/>
              </a:ext>
            </a:extLst>
          </p:cNvPr>
          <p:cNvSpPr/>
          <p:nvPr/>
        </p:nvSpPr>
        <p:spPr>
          <a:xfrm>
            <a:off x="5062321" y="316198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58423D4C-E2FF-D623-CE1F-5EDB832CE07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9785E135-8959-FCE6-0BF4-71D2F270CAF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A803EA5F-5873-5A45-3C3A-671507ABF35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BB832D6B-BDD6-3283-41FF-2C62CA2FAFD8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동화를 선택한다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3~6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동화 활동으로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843C8AA8-1F64-5680-CB98-9FCF148E7E70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B76B7920-145A-3FA9-761D-9613F0C06971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1001B934-9125-23C5-8C78-93EA5453D734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0C465B0F-7184-2D6D-8DF3-141D664C47FA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F92A3D04-5131-4966-EEA8-0641316D3A6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2D6B656B-3145-A471-0586-C97D1ADA21B1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FAD7B992-C319-F928-CECB-BD0806F158A3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E4D693C0-94BA-EFCE-4309-A7A4880DBA29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141E79D-0CA8-F883-1151-D4A690B20A11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A94293D3-0F71-18A0-BF59-590E6B3DE2EE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B23570F6-E51F-248E-A10B-E983A4B0899F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769D4C81-427E-8049-C274-8C3557051E43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BF3C789E-9153-BEBF-955E-4BE182A0F531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– </a:t>
              </a:r>
              <a:r>
                <a:rPr lang="ko-KR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홍길동</a:t>
              </a: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/ </a:t>
              </a:r>
              <a:r>
                <a:rPr lang="ko-KR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팀원</a:t>
              </a: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고길동</a:t>
              </a:r>
              <a:endParaRPr lang="en-US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28984108-2F32-D01C-2978-840666D3B293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DDB7766-5989-960B-59AE-46316F951B6C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68E0E9BC-B562-6BFA-97A0-B84CDE7A9EC6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활동을 선택한다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04F2620B-E49E-4310-05BA-2B884D86BCE3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C021088F-E812-9257-4A32-97923E880B75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E33C51F0-C17D-FBED-43B6-A0DDD4D5666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DC8521C6-FBF2-2EC9-3E4F-569893951950}"/>
              </a:ext>
            </a:extLst>
          </p:cNvPr>
          <p:cNvSpPr txBox="1"/>
          <p:nvPr/>
        </p:nvSpPr>
        <p:spPr>
          <a:xfrm>
            <a:off x="5269672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동화 활동 선택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10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A5681B3-5086-AA01-8D9E-48E51C844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C0060192-9904-DC06-1BB5-0F965D6E7DDF}"/>
              </a:ext>
            </a:extLst>
          </p:cNvPr>
          <p:cNvSpPr/>
          <p:nvPr/>
        </p:nvSpPr>
        <p:spPr>
          <a:xfrm>
            <a:off x="5360395" y="164958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58177A0A-1E18-4419-A90C-F40AEA7C9C32}"/>
              </a:ext>
            </a:extLst>
          </p:cNvPr>
          <p:cNvSpPr/>
          <p:nvPr/>
        </p:nvSpPr>
        <p:spPr>
          <a:xfrm>
            <a:off x="7144920" y="164958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76ED2CF8-FA17-D9F4-5B48-E63D43056BC0}"/>
              </a:ext>
            </a:extLst>
          </p:cNvPr>
          <p:cNvSpPr/>
          <p:nvPr/>
        </p:nvSpPr>
        <p:spPr>
          <a:xfrm>
            <a:off x="5248431" y="269807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951226DC-78BA-5329-B330-FF8C97A987ED}"/>
              </a:ext>
            </a:extLst>
          </p:cNvPr>
          <p:cNvSpPr/>
          <p:nvPr/>
        </p:nvSpPr>
        <p:spPr>
          <a:xfrm>
            <a:off x="5248431" y="316661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C9410CC1-F78A-37E9-5C6C-4F3282936860}"/>
              </a:ext>
            </a:extLst>
          </p:cNvPr>
          <p:cNvSpPr/>
          <p:nvPr/>
        </p:nvSpPr>
        <p:spPr>
          <a:xfrm>
            <a:off x="5248431" y="370080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0BF2381B-B8C4-C12C-63A0-32AC8C6CC16F}"/>
              </a:ext>
            </a:extLst>
          </p:cNvPr>
          <p:cNvSpPr/>
          <p:nvPr/>
        </p:nvSpPr>
        <p:spPr>
          <a:xfrm>
            <a:off x="5248431" y="416934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F359C4E5-DAE7-E806-2FB3-C98774263A77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1CCCC9BF-0DC9-3C27-37AE-5268BC50A2C4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F63E3685-5E74-62E0-78F5-2B6503E17C7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95B8FEEB-0DCB-7DF9-2556-E0384F8F871D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동화 화동 선택으로 이동한다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동화 재생에 대한 설명을 나타낸다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듣기로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A79EFC78-CE1D-87A4-D05A-B6F5577BBF4F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66656B5B-CA1B-9335-A43B-EA951D8D558B}"/>
              </a:ext>
            </a:extLst>
          </p:cNvPr>
          <p:cNvGrpSpPr/>
          <p:nvPr/>
        </p:nvGrpSpPr>
        <p:grpSpPr>
          <a:xfrm>
            <a:off x="286051" y="435382"/>
            <a:ext cx="2171087" cy="792742"/>
            <a:chOff x="286051" y="435382"/>
            <a:chExt cx="2171087" cy="79274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49DB631D-7935-BD06-F882-D620E35F9C6D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4200E590-13B2-06A7-0C70-1F813846D99F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Book_training_course_read_info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E33E314E-6A23-1E5E-F0CB-04E38429EACD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BA8E4A2F-618D-9F9D-2A08-E87FC52C1D9A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0E0D0048-E210-4307-52FD-FBE398ACB619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동화 듣기 설명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9DAE2EEE-450F-83BB-EAE4-19AB10EA7DC3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F0F4660-F866-C381-683F-D388ECDB8966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4C1197E0-BD21-8E8C-0D7E-1465EDE1B006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8AE8A7D7-4329-0CAF-0701-582D4AB38B5E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1C03F8F-B477-4CFB-02CE-D7C3ACEE03E1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21A906D6-40F8-4AB8-D1D3-9F1D14580C55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C24B5108-FAD1-A82F-9864-50919DE5002B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00C9FE91-B476-49F7-242C-CDEE58A7C9DE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105F478C-9856-B3C0-2F04-1D44E6476518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듣기에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4D892D65-1FC3-2474-A1FC-9169BDD0D170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A2A49505-3AA7-2530-FEA0-9D5575D159BA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89D938CA-FF3B-A4AB-A6B5-7698F8A10A64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 듣기 설명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D84219E8-1CF2-1A86-C427-AE7205BE5831}"/>
              </a:ext>
            </a:extLst>
          </p:cNvPr>
          <p:cNvSpPr txBox="1"/>
          <p:nvPr/>
        </p:nvSpPr>
        <p:spPr>
          <a:xfrm>
            <a:off x="5260432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듣기 설명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휴대 전화, 멀티미디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DB9D3A3-72E8-01B3-B3D4-2BA3D90FF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BC70E933-45BC-138E-3309-E1D42DD61404}"/>
              </a:ext>
            </a:extLst>
          </p:cNvPr>
          <p:cNvSpPr/>
          <p:nvPr/>
        </p:nvSpPr>
        <p:spPr>
          <a:xfrm>
            <a:off x="5469365" y="247407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7979F650-322E-2748-3850-CAAD2344AE5F}"/>
              </a:ext>
            </a:extLst>
          </p:cNvPr>
          <p:cNvSpPr/>
          <p:nvPr/>
        </p:nvSpPr>
        <p:spPr>
          <a:xfrm>
            <a:off x="5517923" y="45042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929D7CAC-2FB6-0551-9B86-8AEC14124221}"/>
              </a:ext>
            </a:extLst>
          </p:cNvPr>
          <p:cNvSpPr/>
          <p:nvPr/>
        </p:nvSpPr>
        <p:spPr>
          <a:xfrm>
            <a:off x="6646630" y="89336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dirty="0">
                <a:solidFill>
                  <a:srgbClr val="FFFFFF"/>
                </a:solidFill>
                <a:latin typeface="Calibri"/>
                <a:ea typeface="맑은 고딕" pitchFamily="34"/>
              </a:rPr>
              <a:t>1</a:t>
            </a:r>
            <a:endParaRPr lang="en-US" sz="1400" b="1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D483F2B2-3174-13E7-C495-47A462A8119E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0895BB60-AEB2-1C32-B517-9CE0EF961D5E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2308EBFC-E64E-24E7-CBB8-2F42B0D4F707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7827E1F8-AF21-B2DF-5129-0345BF83FB09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동화가 재생된다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전체화면으로 재생된다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화행 검사로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활동 선택으로 이동한다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23E02ECE-BE7A-698A-79B1-B4D3489E98F9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01CB067A-FBEA-A1D7-FD91-DC905E48F157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B927A746-D09E-9A6E-9B76-763ED0817085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2C612E09-24A2-0A9E-A3AC-BB30851D039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Book_training_course_read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289EA292-9B67-C93B-F67E-556B27846FCF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033957F7-85ED-B287-21C5-75A773CD328A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672F2C39-708B-0FEC-301B-B4D1D50B5977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듣기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1BC4E106-8A9A-EFB0-62C2-D2AB5EC50E21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619D59D-9BA0-A8FC-1591-C09BC85340F9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DE643927-D41E-40E3-3BD1-BA70604FDE90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F57F636D-981B-4697-3145-5DCA1EE97473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09D20C0B-D33F-9507-C1E0-69BFD135E42F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E0A94CF7-B74A-270F-7825-6AF1039DB9D0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B6CB10EB-8EBA-C9F3-9F85-DB4DFD0A4062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86A603F6-6158-7548-D8F4-B2ED2A39DF59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6B7BE44E-EB8E-D2BA-CFC7-D756D9FECD89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동화를 듣는다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829982B4-088A-7925-8FD4-2FA6FDE6683F}"/>
              </a:ext>
            </a:extLst>
          </p:cNvPr>
          <p:cNvGrpSpPr/>
          <p:nvPr/>
        </p:nvGrpSpPr>
        <p:grpSpPr>
          <a:xfrm>
            <a:off x="286051" y="4504261"/>
            <a:ext cx="2371423" cy="792748"/>
            <a:chOff x="286051" y="4504261"/>
            <a:chExt cx="2371423" cy="792748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F1F36009-A81E-7955-9210-C21AC4E8D3A3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B8CD00B6-4AF2-8BBC-2518-CA591BE43AF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 듣기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듣기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6C28282B-81EA-0224-46EA-A9BFC1990002}"/>
              </a:ext>
            </a:extLst>
          </p:cNvPr>
          <p:cNvSpPr txBox="1"/>
          <p:nvPr/>
        </p:nvSpPr>
        <p:spPr>
          <a:xfrm>
            <a:off x="5491342" y="250719"/>
            <a:ext cx="167545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듣기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31" name="그림 30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C48ADD1-21E9-FA35-FB0D-F08679D747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06F52636-F067-8339-43E8-59468818C4E1}"/>
              </a:ext>
            </a:extLst>
          </p:cNvPr>
          <p:cNvSpPr/>
          <p:nvPr/>
        </p:nvSpPr>
        <p:spPr>
          <a:xfrm>
            <a:off x="5988707" y="164958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1EBD3C70-2DD8-4AC4-40FD-E1A7D4AF59D0}"/>
              </a:ext>
            </a:extLst>
          </p:cNvPr>
          <p:cNvSpPr/>
          <p:nvPr/>
        </p:nvSpPr>
        <p:spPr>
          <a:xfrm>
            <a:off x="6748662" y="204746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216DEBA9-208B-D94F-C1C8-687BBF37E19F}"/>
              </a:ext>
            </a:extLst>
          </p:cNvPr>
          <p:cNvSpPr/>
          <p:nvPr/>
        </p:nvSpPr>
        <p:spPr>
          <a:xfrm>
            <a:off x="5405960" y="428033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D63C4ADB-E0CF-6C81-59DD-0AF9FC8116FE}"/>
              </a:ext>
            </a:extLst>
          </p:cNvPr>
          <p:cNvSpPr/>
          <p:nvPr/>
        </p:nvSpPr>
        <p:spPr>
          <a:xfrm>
            <a:off x="6275443" y="428033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82C78928-411A-D2FC-CA96-B4DE0BBFA9B5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F14EB01E-AC0C-3742-1BFA-5FAC13C859ED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144DD1AF-F575-4D5B-B581-8D469A3E6119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7C0B6CB3-4390-4368-ABA3-577477E7DC48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화행 검사에 대한 설명을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화행 검사 진행 방법을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화행 검사 설명 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- 2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활동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BF72FD7A-89B5-7CE8-C544-442063177C3B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61CD31DA-F617-4721-915B-2B0C8F70614A}"/>
              </a:ext>
            </a:extLst>
          </p:cNvPr>
          <p:cNvGrpSpPr/>
          <p:nvPr/>
        </p:nvGrpSpPr>
        <p:grpSpPr>
          <a:xfrm>
            <a:off x="286051" y="435382"/>
            <a:ext cx="2171087" cy="792742"/>
            <a:chOff x="286051" y="435382"/>
            <a:chExt cx="2171087" cy="79274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C1277A04-5787-BC97-248E-F801648D2A6B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DB4FA70C-6A1F-2EFB-93E2-7DB4248B48F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Book_training_course_exam_info_1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0200BD31-F353-DADE-E5E9-BEB4F90260F8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4B763707-B95C-438D-CA03-AD7E4BD8E953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4CE63E5C-5907-9616-DAFE-A8257CF2BD04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- 1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CC05BEE6-A07F-DE4E-0570-11568C722162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5A7301B4-888B-C8F3-4545-AB6C50A39A5D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A2D14977-F1E6-6797-C7CC-C58C62DE66FC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UC_302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50359F25-7B6E-E14C-27CD-9B3B80638634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0E749184-B817-4029-32B9-F1637AC59DB1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8D4BDC9F-F0D5-BE5A-F76A-95848C286FF5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038948C6-3884-6429-C6F4-B8A419AEA66E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061FC9E4-F9DE-3D60-3E71-81A7B1834E07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D6475295-E555-7C71-EC0C-488A49A94B1D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E9D2E60-D43B-96FD-90C1-364EF354B5D4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25C0A10F-45AB-A8CB-9B16-CFD16910F270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AD0D57CA-D8E0-979A-A448-0A0E2E63D6E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- 1 </a:t>
              </a: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75F04C45-94A0-936A-FBBC-41F47E488A88}"/>
              </a:ext>
            </a:extLst>
          </p:cNvPr>
          <p:cNvSpPr txBox="1"/>
          <p:nvPr/>
        </p:nvSpPr>
        <p:spPr>
          <a:xfrm>
            <a:off x="4946399" y="250719"/>
            <a:ext cx="282160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화행 검사 설명</a:t>
            </a:r>
            <a:r>
              <a:rPr lang="en-US" altLang="ko-KR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 </a:t>
            </a: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FEB6645-8F25-1D9D-E3E5-E5287D0A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A7354291-89AB-E871-2201-6FB4C99EED79}"/>
              </a:ext>
            </a:extLst>
          </p:cNvPr>
          <p:cNvSpPr/>
          <p:nvPr/>
        </p:nvSpPr>
        <p:spPr>
          <a:xfrm>
            <a:off x="5459973" y="120654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A9D7C6DE-219B-C430-1124-00600537F06C}"/>
              </a:ext>
            </a:extLst>
          </p:cNvPr>
          <p:cNvSpPr/>
          <p:nvPr/>
        </p:nvSpPr>
        <p:spPr>
          <a:xfrm>
            <a:off x="5459973" y="192658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56BD866E-2DC9-45D5-3887-4AA2BF233FDD}"/>
              </a:ext>
            </a:extLst>
          </p:cNvPr>
          <p:cNvSpPr/>
          <p:nvPr/>
        </p:nvSpPr>
        <p:spPr>
          <a:xfrm>
            <a:off x="5517923" y="478274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88B15261-1FAB-74AD-989E-F0A09316E4BF}"/>
              </a:ext>
            </a:extLst>
          </p:cNvPr>
          <p:cNvSpPr/>
          <p:nvPr/>
        </p:nvSpPr>
        <p:spPr>
          <a:xfrm>
            <a:off x="6363958" y="478274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33781E7B-DB3D-BE35-6BB0-48AB40DE2DD2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D32BBE47-0E19-1FF5-1546-C041E851F6D7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D73CBB43-6D83-CBC5-A32B-50823755E845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205D03F6-7507-3E81-09A0-926D7B630723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동화 화행 검사 설명 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- 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동화 화행 검사로 이동한다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C1BFE3D8-8027-CFD3-1FE3-839C601E132C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B46B3E4E-F493-6C54-108D-63FFE1A754E7}"/>
              </a:ext>
            </a:extLst>
          </p:cNvPr>
          <p:cNvGrpSpPr/>
          <p:nvPr/>
        </p:nvGrpSpPr>
        <p:grpSpPr>
          <a:xfrm>
            <a:off x="286051" y="435382"/>
            <a:ext cx="2171087" cy="792742"/>
            <a:chOff x="286051" y="435382"/>
            <a:chExt cx="2171087" cy="79274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A7B8B7C8-05DB-750A-63CE-16AD1C638F9D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5C1C3D40-3A7D-D68C-F03F-EFE508D31D96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Book_training_course_exam_info_2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CAF08562-27C6-DCD5-B66F-948EE0BF1D80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A6FC9557-410E-2CD5-C01F-CD94B36F305D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2D3118C8-38BE-B2EC-B88F-6B9FBCF0E12F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- 2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385A6EE-053C-A8F9-569C-993979B3B26C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3A99181B-D6E1-6DF5-F0E3-FAEBDD05990F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613F8DDE-385B-36C4-C3E3-D8E660D12FA9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UC_302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EF92F233-7FD3-4FD6-CB89-DA0C59D8C082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EC4BEC53-A8A9-AE48-14F5-8F3F8AF407BC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085B7CDC-70E3-03AA-04CE-03E1524555DB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F970C323-BA68-0D1E-FAB6-F5D25B3C99BA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A3F7EC4C-FAAB-9771-FB49-AB41A9A4F3AC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777C7BCB-6DCA-9FC1-708B-D0DB7A0DB11D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FA1FD1D9-D846-9DF9-4EB3-1773124CC8A6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F0866623-820F-AE39-CB9E-71DA0AEFC555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D928084D-B261-8A17-F222-BB4FEF21A04F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– 1/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- 2 </a:t>
              </a: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E785787B-32AE-46BE-FF66-6F5A40A89C11}"/>
              </a:ext>
            </a:extLst>
          </p:cNvPr>
          <p:cNvSpPr txBox="1"/>
          <p:nvPr/>
        </p:nvSpPr>
        <p:spPr>
          <a:xfrm>
            <a:off x="4964865" y="250719"/>
            <a:ext cx="282160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lvl="0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dirty="0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 설명</a:t>
            </a:r>
            <a:r>
              <a:rPr lang="en-US" altLang="ko-KR" dirty="0">
                <a:solidFill>
                  <a:srgbClr val="000000"/>
                </a:solidFill>
                <a:latin typeface="Calibri"/>
                <a:ea typeface="맑은 고딕" pitchFamily="34"/>
              </a:rPr>
              <a:t>2 </a:t>
            </a:r>
            <a:r>
              <a:rPr lang="ko-KR" altLang="en-US" dirty="0">
                <a:solidFill>
                  <a:srgbClr val="000000"/>
                </a:solidFill>
                <a:latin typeface="Calibri"/>
                <a:ea typeface="맑은 고딕" pitchFamily="34"/>
              </a:rPr>
              <a:t>화면</a:t>
            </a:r>
            <a:endParaRPr lang="ko-KR" altLang="ko-KR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pic>
        <p:nvPicPr>
          <p:cNvPr id="27" name="그림 10" descr="텍스트, 스크린샷, 폰트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7EFA572-B4BD-D112-BA70-82939217B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8371B8D7-522E-4AE1-1A45-F0E5FF4128E1}"/>
              </a:ext>
            </a:extLst>
          </p:cNvPr>
          <p:cNvSpPr/>
          <p:nvPr/>
        </p:nvSpPr>
        <p:spPr>
          <a:xfrm>
            <a:off x="6730100" y="85137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465FADF6-F7D1-5023-B4AA-E30E6E8448A5}"/>
              </a:ext>
            </a:extLst>
          </p:cNvPr>
          <p:cNvSpPr/>
          <p:nvPr/>
        </p:nvSpPr>
        <p:spPr>
          <a:xfrm>
            <a:off x="5464873" y="456157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E00DFE9A-1E6A-AC0A-C5A8-496B3680689D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3D4AB484-58F3-67E5-C6E4-7E0B60B7ECA7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62416D47-F3C8-41EC-2B50-E9C5D2391E09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707ACF58-2350-40FF-2BE3-B35A4DF4AA23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화행 검사 항목을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화행 검사 문제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3~6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답이 선택된다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다음 문제 페이지로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08D7418E-86B6-E61A-CE8A-FF330E93649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625B79C0-A8F3-F7E8-8B87-FB9DD6D3422B}"/>
              </a:ext>
            </a:extLst>
          </p:cNvPr>
          <p:cNvGrpSpPr/>
          <p:nvPr/>
        </p:nvGrpSpPr>
        <p:grpSpPr>
          <a:xfrm>
            <a:off x="286051" y="435382"/>
            <a:ext cx="2171087" cy="792742"/>
            <a:chOff x="286051" y="435382"/>
            <a:chExt cx="2171087" cy="79274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A52C1E47-179D-D0F3-81E5-B48D5658D519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587F6AE9-D0FD-ED01-7C16-08E6DCDF7786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Book_training_course_exam_start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A072D536-8003-90D7-C6A9-4A53AFB65FE3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5B23E785-B823-CD47-D2F9-6D6FFA97647C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0ACE026C-6952-67BC-361D-279EA4B8FA2C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동화 화행 검사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	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2DF31598-99F4-DD86-4E62-6F0D77FB76A1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5E82DE9C-132D-E41C-95BD-B7983CEB83B7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F211EBE6-2ECB-D72C-6F48-1C3EBF1C7016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UC_302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C99FB420-D4AE-BC57-2FED-70F91EDBE236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9D158C5F-1589-B265-2DD8-AF308BE20245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07F80391-E1FB-669F-5193-9C63B38360A8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2FDB5AC1-AC5F-07E3-D502-2B5736A41BFC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35A87B1B-E0E1-086F-B9B5-3B2C8324CA75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471139DE-48FA-3F07-3BD0-B78CC81A2446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검사를 진행한다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5228B74E-801D-07DF-0523-E9CCCBF4BCBC}"/>
              </a:ext>
            </a:extLst>
          </p:cNvPr>
          <p:cNvGrpSpPr/>
          <p:nvPr/>
        </p:nvGrpSpPr>
        <p:grpSpPr>
          <a:xfrm>
            <a:off x="286051" y="4504261"/>
            <a:ext cx="2371423" cy="977417"/>
            <a:chOff x="286051" y="4504261"/>
            <a:chExt cx="2371423" cy="977417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CFEC191C-1863-2C6D-0303-D9D5C3064BCA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0F983302-FCFA-04D1-D157-861EF9AB14A4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646331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– 1/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- 2 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2E9540C0-E566-36FD-7BF9-4D3F3749A09F}"/>
              </a:ext>
            </a:extLst>
          </p:cNvPr>
          <p:cNvSpPr txBox="1"/>
          <p:nvPr/>
        </p:nvSpPr>
        <p:spPr>
          <a:xfrm>
            <a:off x="5519053" y="250719"/>
            <a:ext cx="167545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2373C94-2474-636E-5A40-AF2B4964D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D0B2B1DA-AEE9-4FBC-6A57-9F9A92D68A2F}"/>
              </a:ext>
            </a:extLst>
          </p:cNvPr>
          <p:cNvSpPr/>
          <p:nvPr/>
        </p:nvSpPr>
        <p:spPr>
          <a:xfrm>
            <a:off x="5405960" y="109458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BCEEF4B5-AAC2-23BC-8E19-26B83510D72B}"/>
              </a:ext>
            </a:extLst>
          </p:cNvPr>
          <p:cNvSpPr/>
          <p:nvPr/>
        </p:nvSpPr>
        <p:spPr>
          <a:xfrm>
            <a:off x="5136468" y="225014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0AA3955C-825C-EF86-D871-5899306EB71D}"/>
              </a:ext>
            </a:extLst>
          </p:cNvPr>
          <p:cNvSpPr/>
          <p:nvPr/>
        </p:nvSpPr>
        <p:spPr>
          <a:xfrm>
            <a:off x="5182033" y="272485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45CDF9BE-6539-3715-7189-1ADF3DD6FD47}"/>
              </a:ext>
            </a:extLst>
          </p:cNvPr>
          <p:cNvSpPr/>
          <p:nvPr/>
        </p:nvSpPr>
        <p:spPr>
          <a:xfrm>
            <a:off x="5178766" y="308760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6B33CDE6-F430-12A9-9767-9569E3197A4C}"/>
              </a:ext>
            </a:extLst>
          </p:cNvPr>
          <p:cNvSpPr/>
          <p:nvPr/>
        </p:nvSpPr>
        <p:spPr>
          <a:xfrm>
            <a:off x="5178766" y="341840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A73D6801-2EA5-49C2-58AC-2D14B9E5C474}"/>
              </a:ext>
            </a:extLst>
          </p:cNvPr>
          <p:cNvSpPr/>
          <p:nvPr/>
        </p:nvSpPr>
        <p:spPr>
          <a:xfrm>
            <a:off x="5178765" y="375454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6F1D3256-C174-B829-BE8E-B3F1A643E154}"/>
              </a:ext>
            </a:extLst>
          </p:cNvPr>
          <p:cNvSpPr/>
          <p:nvPr/>
        </p:nvSpPr>
        <p:spPr>
          <a:xfrm>
            <a:off x="5472314" y="464332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D7805FE0-A9FD-A463-AA2E-3952AEB6C9E0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5B09777E-D35E-8B8B-42EB-D5461750EFB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3B33B9BD-4B1A-484F-02AB-26087BB5179B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3648E606-75F1-2487-5180-415422C409DF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검사 </a:t>
            </a:r>
            <a:r>
              <a:rPr lang="ko-KR" altLang="en-US" sz="12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회</a:t>
            </a:r>
            <a:r>
              <a:rPr lang="ko-KR" altLang="en-US" sz="1200" dirty="0" err="1">
                <a:solidFill>
                  <a:srgbClr val="000000"/>
                </a:solidFill>
                <a:latin typeface="Calibri"/>
                <a:ea typeface="맑은 고딕" pitchFamily="34"/>
              </a:rPr>
              <a:t>차와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검사 일시를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2~3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동화 화행 검사 결과가 나타낸다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두뇌 단련으로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3464AE9B-DB6F-A8E7-A29A-EF6BBCEBB117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5C9369E8-85B8-39DB-5B25-F1611A54AF46}"/>
              </a:ext>
            </a:extLst>
          </p:cNvPr>
          <p:cNvGrpSpPr/>
          <p:nvPr/>
        </p:nvGrpSpPr>
        <p:grpSpPr>
          <a:xfrm>
            <a:off x="286051" y="435382"/>
            <a:ext cx="2171087" cy="792742"/>
            <a:chOff x="286051" y="435382"/>
            <a:chExt cx="2171087" cy="79274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70D17661-1AE0-714A-1CA8-A87A0FA9A5D7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F3FD7E74-0360-730F-4CDA-0EECA7301AB4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Book_training_course_exam_result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1DBDCA76-6950-3A65-9061-5B3019DA9D85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F3344AC7-277C-3AFB-D664-35E52AF013CC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FABF317A-DA44-0A17-228E-B9E9F3F17D53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결과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29873EC0-BDC6-49EF-3FD4-5825ACB7D1C7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FF9A9C27-09EE-D6E2-A25E-0A1BACCEE381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FD6CC5D8-DAD0-569D-1129-49D74A9C802F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UC_302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D795BC4E-4AC6-7EA4-0EFD-3F8E58EE3C0D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64173219-3247-7272-2345-70ACB9BF691E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31535357-EFC7-4BB2-CBAA-621401DDA866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6D9EA8B7-D414-850F-BAB2-7DC9206D06D1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82D4322C-F224-00ED-6A97-2E0137687397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97626739-B566-3321-478F-0E08482024DA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진행한 동화 화행 검사 결과가 나타난다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A177EA75-2B0D-2F8F-31B9-93085531AC6F}"/>
              </a:ext>
            </a:extLst>
          </p:cNvPr>
          <p:cNvGrpSpPr/>
          <p:nvPr/>
        </p:nvGrpSpPr>
        <p:grpSpPr>
          <a:xfrm>
            <a:off x="286051" y="4504261"/>
            <a:ext cx="2371423" cy="977417"/>
            <a:chOff x="286051" y="4504261"/>
            <a:chExt cx="2371423" cy="977417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D17673F8-5B7C-11DC-CE52-2350C3277F8C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498E8D08-0A7C-68E2-F63C-61FA6E85855C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646331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– 1/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- 2 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화행 검사 결과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DC68E10D-354E-3F55-2595-58B68D8DFA9B}"/>
              </a:ext>
            </a:extLst>
          </p:cNvPr>
          <p:cNvSpPr txBox="1"/>
          <p:nvPr/>
        </p:nvSpPr>
        <p:spPr>
          <a:xfrm>
            <a:off x="5001819" y="250719"/>
            <a:ext cx="270458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 결과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9C1242C-9904-DCD9-D29B-227BFE1056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620" y="607027"/>
            <a:ext cx="2008454" cy="4471200"/>
          </a:xfrm>
          <a:prstGeom prst="rect">
            <a:avLst/>
          </a:prstGeom>
        </p:spPr>
      </p:pic>
      <p:pic>
        <p:nvPicPr>
          <p:cNvPr id="31" name="그림 30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9A5B3FA-4175-0DCB-68B1-CA28F68167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059" y="607026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A8B467FD-A11A-842A-B195-9F278600DD9F}"/>
              </a:ext>
            </a:extLst>
          </p:cNvPr>
          <p:cNvSpPr/>
          <p:nvPr/>
        </p:nvSpPr>
        <p:spPr>
          <a:xfrm>
            <a:off x="4329982" y="120654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220FF14C-7995-2881-5CD9-E21E63A201B7}"/>
              </a:ext>
            </a:extLst>
          </p:cNvPr>
          <p:cNvSpPr/>
          <p:nvPr/>
        </p:nvSpPr>
        <p:spPr>
          <a:xfrm>
            <a:off x="4441945" y="156285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9DF8A773-D2F5-F1D5-E16B-602E444B6C7A}"/>
              </a:ext>
            </a:extLst>
          </p:cNvPr>
          <p:cNvSpPr/>
          <p:nvPr/>
        </p:nvSpPr>
        <p:spPr>
          <a:xfrm>
            <a:off x="6324598" y="198527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F434CC91-8A20-33B4-F1E4-2F0441304184}"/>
              </a:ext>
            </a:extLst>
          </p:cNvPr>
          <p:cNvSpPr/>
          <p:nvPr/>
        </p:nvSpPr>
        <p:spPr>
          <a:xfrm>
            <a:off x="6473822" y="45313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DCD6E0-8C5F-084B-AC6C-778D40650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10A01C75-3F4F-824B-4F76-4F18EAA1EFCA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16DA5681-CA5A-B7A3-DF79-F9E0A66A5A71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462E54AC-CCBA-F22C-6582-7363A1845E79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8B75616B-8637-45D3-783C-1C92142ECE7F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화동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워크북 설명을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워크북으로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A10CE219-6CA6-17BB-B7A9-412D4017FA1D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1CBCBCE-64E3-77F5-F6F3-82701F7758DD}"/>
              </a:ext>
            </a:extLst>
          </p:cNvPr>
          <p:cNvGrpSpPr/>
          <p:nvPr/>
        </p:nvGrpSpPr>
        <p:grpSpPr>
          <a:xfrm>
            <a:off x="286051" y="435382"/>
            <a:ext cx="2171087" cy="792742"/>
            <a:chOff x="286051" y="435382"/>
            <a:chExt cx="2171087" cy="79274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63F25E54-BF04-B58D-9E65-08AC997AEC6E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5D1C72BD-DA59-FFEA-AADD-7FAB0B856758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Book_training_course_workbook_info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8C9BF2D4-93D3-2BF0-2A89-ADCB8D0129F2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0027473E-0113-D236-1175-0BC0AB200C5C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65E538C2-A3F8-00B6-4D0D-408198E62A95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설명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72BC3355-5A1B-A752-62B6-B17FC311C2FA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26DF9BDF-96F6-1F23-7D29-BCE25D2DCCC3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6D27B3FC-2953-15F4-4068-535D1A3BA0DE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UC_304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1FA0B015-4145-E8A1-8901-53EC9E3B9647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2DC109D-4C56-2F45-641C-F02D2505FF7A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9B28C8DD-8EFB-BA13-52DA-22EA00083433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B017BB45-25F7-AF35-3CB4-76D8C9E2079E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986E2CCD-DF7A-42DA-8205-D32A69AE4D4A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3293A880-A581-CFB6-7E4F-8C5467D744D0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43A5C993-8982-8EF0-519A-28C94274FC30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B75F4248-7221-03C9-5A07-1AF5CE5C01EE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8604C43A-6319-8CFF-53B9-6CA945EEE439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</a:t>
              </a:r>
              <a:r>
                <a:rPr lang="ko-KR" altLang="en-US" sz="1200">
                  <a:solidFill>
                    <a:srgbClr val="FFFFFF"/>
                  </a:solidFill>
                  <a:latin typeface="Calibri"/>
                  <a:ea typeface="맑은 고딕" pitchFamily="34"/>
                </a:rPr>
                <a:t>워크북 설명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1422673A-EBB7-276D-ED05-81721739844E}"/>
              </a:ext>
            </a:extLst>
          </p:cNvPr>
          <p:cNvSpPr txBox="1"/>
          <p:nvPr/>
        </p:nvSpPr>
        <p:spPr>
          <a:xfrm>
            <a:off x="5168068" y="250719"/>
            <a:ext cx="242085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워크북 설명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5119DFF-0503-71B4-811D-458747ADA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30B1E568-0820-6E89-D880-52F71E600C32}"/>
              </a:ext>
            </a:extLst>
          </p:cNvPr>
          <p:cNvSpPr/>
          <p:nvPr/>
        </p:nvSpPr>
        <p:spPr>
          <a:xfrm>
            <a:off x="6613499" y="90495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92FE2908-62E7-7537-8560-A4B2C092BE5F}"/>
              </a:ext>
            </a:extLst>
          </p:cNvPr>
          <p:cNvSpPr/>
          <p:nvPr/>
        </p:nvSpPr>
        <p:spPr>
          <a:xfrm>
            <a:off x="5629887" y="408280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C1B8CA6B-BC9A-AF1D-3081-59799227059F}"/>
              </a:ext>
            </a:extLst>
          </p:cNvPr>
          <p:cNvSpPr/>
          <p:nvPr/>
        </p:nvSpPr>
        <p:spPr>
          <a:xfrm>
            <a:off x="5629887" y="167612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84923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0">
            <a:extLst>
              <a:ext uri="{FF2B5EF4-FFF2-40B4-BE49-F238E27FC236}">
                <a16:creationId xmlns:a16="http://schemas.microsoft.com/office/drawing/2014/main" id="{6C233A5C-71B2-0FF4-5296-D24CAC693A91}"/>
              </a:ext>
            </a:extLst>
          </p:cNvPr>
          <p:cNvSpPr txBox="1"/>
          <p:nvPr/>
        </p:nvSpPr>
        <p:spPr>
          <a:xfrm>
            <a:off x="422452" y="408444"/>
            <a:ext cx="1826139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변경이력</a:t>
            </a:r>
            <a:endParaRPr lang="en-US" sz="3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" name="직선 연결선 41">
            <a:extLst>
              <a:ext uri="{FF2B5EF4-FFF2-40B4-BE49-F238E27FC236}">
                <a16:creationId xmlns:a16="http://schemas.microsoft.com/office/drawing/2014/main" id="{CCEE1B04-E00A-7492-7ECD-575C4638A3FE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9DA9C22-36C1-3CD3-4F98-77FA42564F19}"/>
              </a:ext>
            </a:extLst>
          </p:cNvPr>
          <p:cNvGraphicFramePr>
            <a:graphicFrameLocks noGrp="1"/>
          </p:cNvGraphicFramePr>
          <p:nvPr/>
        </p:nvGraphicFramePr>
        <p:xfrm>
          <a:off x="553669" y="1443416"/>
          <a:ext cx="8732937" cy="2676378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817930">
                  <a:extLst>
                    <a:ext uri="{9D8B030D-6E8A-4147-A177-3AD203B41FA5}">
                      <a16:colId xmlns:a16="http://schemas.microsoft.com/office/drawing/2014/main" val="3284942096"/>
                    </a:ext>
                  </a:extLst>
                </a:gridCol>
                <a:gridCol w="1143001">
                  <a:extLst>
                    <a:ext uri="{9D8B030D-6E8A-4147-A177-3AD203B41FA5}">
                      <a16:colId xmlns:a16="http://schemas.microsoft.com/office/drawing/2014/main" val="639371460"/>
                    </a:ext>
                  </a:extLst>
                </a:gridCol>
                <a:gridCol w="4276720">
                  <a:extLst>
                    <a:ext uri="{9D8B030D-6E8A-4147-A177-3AD203B41FA5}">
                      <a16:colId xmlns:a16="http://schemas.microsoft.com/office/drawing/2014/main" val="3137758918"/>
                    </a:ext>
                  </a:extLst>
                </a:gridCol>
                <a:gridCol w="1247643">
                  <a:extLst>
                    <a:ext uri="{9D8B030D-6E8A-4147-A177-3AD203B41FA5}">
                      <a16:colId xmlns:a16="http://schemas.microsoft.com/office/drawing/2014/main" val="2896702058"/>
                    </a:ext>
                  </a:extLst>
                </a:gridCol>
                <a:gridCol w="1247643">
                  <a:extLst>
                    <a:ext uri="{9D8B030D-6E8A-4147-A177-3AD203B41FA5}">
                      <a16:colId xmlns:a16="http://schemas.microsoft.com/office/drawing/2014/main" val="350277365"/>
                    </a:ext>
                  </a:extLst>
                </a:gridCol>
              </a:tblGrid>
              <a:tr h="235009"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버전</a:t>
                      </a: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 dirty="0"/>
                        <a:t>작성일자</a:t>
                      </a:r>
                    </a:p>
                  </a:txBody>
                  <a:tcPr anchor="ctr"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수정사항</a:t>
                      </a:r>
                    </a:p>
                  </a:txBody>
                  <a:tcPr anchor="ctr"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작성자</a:t>
                      </a:r>
                    </a:p>
                  </a:txBody>
                  <a:tcPr anchor="ctr"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검수자</a:t>
                      </a:r>
                      <a:endParaRPr lang="en-US" sz="1600" b="1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731014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0.1</a:t>
                      </a: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400" spc="0" dirty="0">
                          <a:solidFill>
                            <a:schemeClr val="tx1"/>
                          </a:solidFill>
                        </a:rPr>
                        <a:t>2025.08.19</a:t>
                      </a: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sz="1400" dirty="0">
                          <a:solidFill>
                            <a:schemeClr val="tx1"/>
                          </a:solidFill>
                        </a:rPr>
                        <a:t>화면 설계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1</a:t>
                      </a:r>
                      <a:r>
                        <a:rPr lang="ko-KR" sz="1400" dirty="0">
                          <a:solidFill>
                            <a:schemeClr val="tx1"/>
                          </a:solidFill>
                        </a:rPr>
                        <a:t>차 배포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채민호</a:t>
                      </a:r>
                      <a:endParaRPr lang="ko-KR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구하정</a:t>
                      </a:r>
                      <a:endParaRPr lang="ko-KR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0676505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R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R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8916291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 dirty="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2675957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3518849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2691623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 dirty="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890553"/>
                  </a:ext>
                </a:extLst>
              </a:tr>
            </a:tbl>
          </a:graphicData>
        </a:graphic>
      </p:graphicFrame>
      <p:sp>
        <p:nvSpPr>
          <p:cNvPr id="5" name="TextBox 3">
            <a:extLst>
              <a:ext uri="{FF2B5EF4-FFF2-40B4-BE49-F238E27FC236}">
                <a16:creationId xmlns:a16="http://schemas.microsoft.com/office/drawing/2014/main" id="{118AAC83-35B2-C968-212A-C4262811E7E0}"/>
              </a:ext>
            </a:extLst>
          </p:cNvPr>
          <p:cNvSpPr txBox="1"/>
          <p:nvPr/>
        </p:nvSpPr>
        <p:spPr>
          <a:xfrm>
            <a:off x="553669" y="4374050"/>
            <a:ext cx="7580677" cy="23083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작성방법</a:t>
            </a:r>
            <a:r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화면설계서가 수정될 때마다 버전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,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작성자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,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수정사항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,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수정날짜를 작성하여 이력을 작성해야 한다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버전은 화면설계서가 수정될 때마다 작성해야 한다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수정사항은 과거버전 대비 어떠한 내용이 달라졌는지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추가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수정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삭제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를 작성해야 한다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 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3.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작성자는 화면설계내용을 작성한 사람이다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4.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검수자는 화면설계에 대해 문제가 없는지 점검하는 사람이다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 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5.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현재 문서를 제출할 경우 현재 작성방법에 대한 내용은 모두 지우고 제출해야 한다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8D1E9222-2BC1-455D-266A-5B1BDF533CA1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CE14CB5E-0767-F2BA-DC8F-DE958BBD6243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C3A12D0D-9D1A-61B9-79A5-4BE35632070D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3DF5D635-A41F-56C3-4B75-B27F10B126FE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워크북 문제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2~5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답안이 선택 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다음 문제로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A33A472-7BEC-8861-F682-303ECC8B1A6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BF53F134-89ED-878F-14AF-7623C54FF66C}"/>
              </a:ext>
            </a:extLst>
          </p:cNvPr>
          <p:cNvGrpSpPr/>
          <p:nvPr/>
        </p:nvGrpSpPr>
        <p:grpSpPr>
          <a:xfrm>
            <a:off x="286051" y="435382"/>
            <a:ext cx="2171087" cy="792742"/>
            <a:chOff x="286051" y="435382"/>
            <a:chExt cx="2171087" cy="79274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FD47AA32-0EDA-B046-CD93-3AD72056C6F4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46F5BE06-A565-2875-8E5D-EDACEDF5655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Book_training_course_workbook_start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AADCC7D9-9580-07F2-1830-B715F22D3294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EB04F692-6659-6D88-48DF-14BF92AF4D66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1D2F34DA-8DF2-AD0D-0916-1031A5EA5414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AF56CFFF-FD58-92AA-AA48-FC34DF05876A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D6111C63-9F65-7948-C909-66FE170E62A8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5E81856B-B642-1E2D-5F00-3F01BF8DF493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UC_304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A97144F1-200F-ACE5-30A6-1BD44CF1F48B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F11B6B5D-301A-71BA-7BFB-6933980B2CD6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ED87F189-2482-A82B-0935-9D3A0158B448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1CFE1929-F676-0FD0-C0BF-50E7B4EC2A05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F81A681C-568B-30C0-3212-A51DB257EC02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B51D10C0-D67B-88BD-8AA6-706FB2D888D4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워크북을 풀이한다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351CB8D9-02F9-8E47-7C06-97F3028A588A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00CAA17F-BB52-CC07-EA9B-F13C59CECED9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2ECD6389-EF2A-BA57-8C3F-CDD4E479416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C3AF7FDA-4EFB-09AE-D151-034312A678E5}"/>
              </a:ext>
            </a:extLst>
          </p:cNvPr>
          <p:cNvSpPr txBox="1"/>
          <p:nvPr/>
        </p:nvSpPr>
        <p:spPr>
          <a:xfrm>
            <a:off x="5417452" y="250719"/>
            <a:ext cx="1906291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워크북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F4ADBFF-9EFB-DBD5-6FA2-CF3D916B2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F1BC2014-7D1E-0982-106F-D700A3EF5C6A}"/>
              </a:ext>
            </a:extLst>
          </p:cNvPr>
          <p:cNvSpPr/>
          <p:nvPr/>
        </p:nvSpPr>
        <p:spPr>
          <a:xfrm>
            <a:off x="5195871" y="143313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8E5CB495-7036-FBE4-6AFA-1161BCFAC769}"/>
              </a:ext>
            </a:extLst>
          </p:cNvPr>
          <p:cNvSpPr/>
          <p:nvPr/>
        </p:nvSpPr>
        <p:spPr>
          <a:xfrm>
            <a:off x="5439113" y="181462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4614EA24-BAC5-2104-1234-A3C9C24D5AE1}"/>
              </a:ext>
            </a:extLst>
          </p:cNvPr>
          <p:cNvSpPr/>
          <p:nvPr/>
        </p:nvSpPr>
        <p:spPr>
          <a:xfrm>
            <a:off x="6363958" y="181462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37BB79FB-5C42-50C5-1A53-B28AF7C705DA}"/>
              </a:ext>
            </a:extLst>
          </p:cNvPr>
          <p:cNvSpPr/>
          <p:nvPr/>
        </p:nvSpPr>
        <p:spPr>
          <a:xfrm>
            <a:off x="5439113" y="273011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B1129681-6997-8312-659F-FE8539F31FDF}"/>
              </a:ext>
            </a:extLst>
          </p:cNvPr>
          <p:cNvSpPr/>
          <p:nvPr/>
        </p:nvSpPr>
        <p:spPr>
          <a:xfrm>
            <a:off x="6363958" y="273011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0D72DF15-EA71-04B7-5F55-36B393A92F8A}"/>
              </a:ext>
            </a:extLst>
          </p:cNvPr>
          <p:cNvSpPr/>
          <p:nvPr/>
        </p:nvSpPr>
        <p:spPr>
          <a:xfrm>
            <a:off x="5517923" y="461142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4EAB2001-C8D1-668A-E984-BDD8D4EF152C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CCF6C8A7-7240-C017-2783-8A4542D4D47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496D3E86-C26A-CDAE-901B-E077F2B93361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3958F400-05B3-A34D-E822-26153341CAF7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워크북 풀이 결과를 나타낸다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2~9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각 문제에 대한 결과를 나타내고 클릭 시 해당 문제를 다시 풀어 볼 수 있다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29F1925-1B0D-5196-6334-26BF8DB0D1B7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C364202-4AAF-28F1-327E-495E42B73E5F}"/>
              </a:ext>
            </a:extLst>
          </p:cNvPr>
          <p:cNvGrpSpPr/>
          <p:nvPr/>
        </p:nvGrpSpPr>
        <p:grpSpPr>
          <a:xfrm>
            <a:off x="286051" y="435382"/>
            <a:ext cx="2171087" cy="792742"/>
            <a:chOff x="286051" y="435382"/>
            <a:chExt cx="2171087" cy="79274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7E96A8B4-74E6-5D98-FEBD-6D1261EE14F7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13EFDB62-229E-56B0-1220-0B80D84A146F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Book_training_course_workbook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_ result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0B03791A-73E0-B50C-D5AE-2FE64BE8D91D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FFE090C9-0C65-4EFB-7281-6AD4A3531480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F052837A-A62C-36C1-6B7C-6F0BEF277470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결과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A2567BD8-3FB2-8369-7401-58C497D30F28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6CF510EC-BC6C-3EF5-279B-2A196AD26371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763EBD70-A25B-9897-21AA-75F3B64C1854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UC_304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9EFA31D8-D3D4-F310-6B51-C0E9BE2F07F5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651599A0-980F-666B-6773-430D0D93E32F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18333C4E-4D3F-663E-0BE3-FB2DCC8AA188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586B0C59-66F6-0AA9-99FB-D01F421D866B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7874FECB-F55C-8181-B951-418376583A59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5211AEFA-1388-181F-ACA5-6E1A35EAFEE1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진행한 동화 워크북 결과가 나타난다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C8B95CC-5470-18DB-87FE-46ED1096F525}"/>
              </a:ext>
            </a:extLst>
          </p:cNvPr>
          <p:cNvGrpSpPr/>
          <p:nvPr/>
        </p:nvGrpSpPr>
        <p:grpSpPr>
          <a:xfrm>
            <a:off x="286051" y="4504261"/>
            <a:ext cx="2371423" cy="977417"/>
            <a:chOff x="286051" y="4504261"/>
            <a:chExt cx="2371423" cy="977417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9BA906E0-E079-E686-8982-D9A072ECCEAA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D781BE8C-BF8C-5FE6-B74B-53F0ECE17C4D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646331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워크북 결과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31F9FC97-C007-A3AE-14EE-46C51137400C}"/>
              </a:ext>
            </a:extLst>
          </p:cNvPr>
          <p:cNvSpPr txBox="1"/>
          <p:nvPr/>
        </p:nvSpPr>
        <p:spPr>
          <a:xfrm>
            <a:off x="5158832" y="250719"/>
            <a:ext cx="242085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워크북 결과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C7A92C8-4111-C394-0FAA-F7DDA2019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656B61CC-D50B-6A4D-BA20-083676221A4C}"/>
              </a:ext>
            </a:extLst>
          </p:cNvPr>
          <p:cNvSpPr/>
          <p:nvPr/>
        </p:nvSpPr>
        <p:spPr>
          <a:xfrm>
            <a:off x="5248431" y="137582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437DFA06-7048-94DA-32DA-AE33E04C742E}"/>
              </a:ext>
            </a:extLst>
          </p:cNvPr>
          <p:cNvSpPr/>
          <p:nvPr/>
        </p:nvSpPr>
        <p:spPr>
          <a:xfrm>
            <a:off x="5248430" y="194303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20B75713-3D9C-D57E-E32B-0BF7B0049649}"/>
              </a:ext>
            </a:extLst>
          </p:cNvPr>
          <p:cNvSpPr/>
          <p:nvPr/>
        </p:nvSpPr>
        <p:spPr>
          <a:xfrm>
            <a:off x="5240524" y="233165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680C8853-E875-69A5-0F07-1E1F138C42B6}"/>
              </a:ext>
            </a:extLst>
          </p:cNvPr>
          <p:cNvSpPr/>
          <p:nvPr/>
        </p:nvSpPr>
        <p:spPr>
          <a:xfrm>
            <a:off x="5246661" y="269725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9CBE9522-3D4E-DB2E-7E9A-B23485A12299}"/>
              </a:ext>
            </a:extLst>
          </p:cNvPr>
          <p:cNvSpPr/>
          <p:nvPr/>
        </p:nvSpPr>
        <p:spPr>
          <a:xfrm>
            <a:off x="5238755" y="308587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BCCA9CCD-DFA8-B950-0DA2-7C03C578AAC1}"/>
              </a:ext>
            </a:extLst>
          </p:cNvPr>
          <p:cNvSpPr/>
          <p:nvPr/>
        </p:nvSpPr>
        <p:spPr>
          <a:xfrm>
            <a:off x="5248430" y="342900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F8C97435-5510-8168-2F87-287165CE81FF}"/>
              </a:ext>
            </a:extLst>
          </p:cNvPr>
          <p:cNvSpPr/>
          <p:nvPr/>
        </p:nvSpPr>
        <p:spPr>
          <a:xfrm>
            <a:off x="5240524" y="381762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F66ED15A-AF2F-DDBF-AD16-EB6F4840DB05}"/>
              </a:ext>
            </a:extLst>
          </p:cNvPr>
          <p:cNvSpPr/>
          <p:nvPr/>
        </p:nvSpPr>
        <p:spPr>
          <a:xfrm>
            <a:off x="5246661" y="418322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F566C1BF-52C5-74D8-5203-28C08879E98A}"/>
              </a:ext>
            </a:extLst>
          </p:cNvPr>
          <p:cNvSpPr/>
          <p:nvPr/>
        </p:nvSpPr>
        <p:spPr>
          <a:xfrm>
            <a:off x="5238755" y="457184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9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98AF5B1D-5FE3-2C6D-CD05-D396865400FE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8E504CF4-C230-5DE4-1138-A13BD9DEA3B1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464961CB-3C7B-9357-0F3E-4305B50FCEF8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892F1537-569A-94FC-01C9-79155C491B79}"/>
              </a:ext>
            </a:extLst>
          </p:cNvPr>
          <p:cNvSpPr txBox="1"/>
          <p:nvPr/>
        </p:nvSpPr>
        <p:spPr>
          <a:xfrm>
            <a:off x="3020034" y="5781723"/>
            <a:ext cx="6687848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동화 연극 하기 페이지로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05435C8E-630A-7E58-D791-BFCCA0A8967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A9E61AC8-DEAB-46DF-1376-BA2BDD096F36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4D6C4664-308E-0B53-EB75-8CCF5FB899FF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9D2454AE-0C0C-71A8-1123-436708DE80CB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Book_raining_course_play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17A0FA9B-DCBA-0F5C-32DC-11D7EAF960D1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68BE80E5-A875-422A-9AFB-21D76BA233D3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0AFFE436-947A-CC32-2065-16C749AFF4E1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선택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AEE6D169-A33D-1C95-E2AC-440B96FFD38A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30487261-62F1-145E-63B8-AE16967AE656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F534D6F5-02EB-DF2D-669A-58CDDA4D95ED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UC_303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942475D9-FF0D-4612-DC26-9A79826AD371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9FB336D-B618-56E5-0288-46B0E371F896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DE58828F-8049-069A-36FD-D369D7967D6F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2034319E-9D50-025C-DD6D-71AAC528FF1E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95D0C061-130C-66C2-E3C2-0A0C73990D5B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EACB320B-923D-2B47-D603-969CB68F8367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녹음할 동화 지문을 선택한다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42B9B1F1-0BFA-E362-D76E-42006C7E3C4F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D37E002C-47EA-491E-DE72-1D0672F69FE2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3DF6D0E1-DC75-20A0-D133-9A335746F411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선택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9083B075-0D4D-E3D7-19F6-9BB13C8EDCAB}"/>
              </a:ext>
            </a:extLst>
          </p:cNvPr>
          <p:cNvSpPr txBox="1"/>
          <p:nvPr/>
        </p:nvSpPr>
        <p:spPr>
          <a:xfrm>
            <a:off x="5260437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연극 선택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D35392E-4DAC-57D1-68CC-55C1232D1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4D59BF71-58E3-D4FA-401E-131F3D606A24}"/>
              </a:ext>
            </a:extLst>
          </p:cNvPr>
          <p:cNvSpPr/>
          <p:nvPr/>
        </p:nvSpPr>
        <p:spPr>
          <a:xfrm>
            <a:off x="5248431" y="203184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66CB63F2-0AA1-32F8-0A66-C4B406D29C1E}"/>
              </a:ext>
            </a:extLst>
          </p:cNvPr>
          <p:cNvSpPr/>
          <p:nvPr/>
        </p:nvSpPr>
        <p:spPr>
          <a:xfrm>
            <a:off x="5246663" y="250092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96A49329-F8EE-0E69-D209-EB262724D3AE}"/>
              </a:ext>
            </a:extLst>
          </p:cNvPr>
          <p:cNvSpPr/>
          <p:nvPr/>
        </p:nvSpPr>
        <p:spPr>
          <a:xfrm>
            <a:off x="5248431" y="297001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854D5573-A27A-CD75-DC09-3C2071ADCDED}"/>
              </a:ext>
            </a:extLst>
          </p:cNvPr>
          <p:cNvSpPr/>
          <p:nvPr/>
        </p:nvSpPr>
        <p:spPr>
          <a:xfrm>
            <a:off x="5246663" y="343910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692F4CE5-9D6F-7AC1-BC5C-79B102A45578}"/>
              </a:ext>
            </a:extLst>
          </p:cNvPr>
          <p:cNvSpPr/>
          <p:nvPr/>
        </p:nvSpPr>
        <p:spPr>
          <a:xfrm>
            <a:off x="5248431" y="384570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33C55178-2D06-AA77-398F-93CD96787CB1}"/>
              </a:ext>
            </a:extLst>
          </p:cNvPr>
          <p:cNvSpPr/>
          <p:nvPr/>
        </p:nvSpPr>
        <p:spPr>
          <a:xfrm>
            <a:off x="5250199" y="431479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AFDC4800-B53E-2C0D-1A26-1DF80A2F3340}"/>
              </a:ext>
            </a:extLst>
          </p:cNvPr>
          <p:cNvSpPr/>
          <p:nvPr/>
        </p:nvSpPr>
        <p:spPr>
          <a:xfrm>
            <a:off x="5248431" y="478388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7B08D2D3-5E66-28B0-0952-03395556C933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83D783FA-D0F9-01DE-3E46-C29E028565AF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EB5564CA-82D8-7FF6-6D4A-E0379C139FE8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D50B6531-680B-5F2D-0D05-918644B8C561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녹음 할 동화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녹음이 시작되고 한번 더 클릭 시 녹음이 정지 되고 동화 연극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녹음한 내용을 들을 수 있다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19985C5C-81D7-322C-50E8-53BB30816090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399A4BC7-0E6A-2A4B-309A-99AA30837354}"/>
              </a:ext>
            </a:extLst>
          </p:cNvPr>
          <p:cNvGrpSpPr/>
          <p:nvPr/>
        </p:nvGrpSpPr>
        <p:grpSpPr>
          <a:xfrm>
            <a:off x="286051" y="435382"/>
            <a:ext cx="2171087" cy="792742"/>
            <a:chOff x="286051" y="435382"/>
            <a:chExt cx="2171087" cy="792742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B35AE0F3-A259-A658-FD1B-7F05E8FECF10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03DE62C3-4D4E-EF1E-7F17-79CE9DF6BD43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Book_training_course_play_start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F667D085-A393-2154-41CF-F510CD225DCB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5483E0D9-9F52-2B38-E6A3-96844BAEA1DF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71B7E9D3-A999-B835-50F1-C1B64CEE5102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</a:t>
              </a:r>
              <a:r>
                <a:rPr lang="ko-KR" altLang="en-US" sz="1200">
                  <a:solidFill>
                    <a:srgbClr val="FFFFFF"/>
                  </a:solidFill>
                  <a:latin typeface="Calibri"/>
                  <a:ea typeface="맑은 고딕" pitchFamily="34"/>
                </a:rPr>
                <a:t>하기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B982916-AA08-EEE6-18B6-5D21978D8D37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0A208EBB-D634-787B-0A1D-8815964E6D50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 dirty="0" err="1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8010F7F4-AB68-2FE6-504E-B0856FD92A6D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UC_303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D44CB0C7-1EAC-F297-7708-EE38DE2F7EBE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EB4056B-F2F8-1672-40FB-438E505BBDA8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DB6ACA6F-B7EE-E929-A1B5-EEEF46412E63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32F06DE5-C139-77E1-EF53-1E64BABD8DA6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8F63419-2D1A-42BC-9D60-4C41E751F235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524F3800-B3B8-6501-869D-15F40A527093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지문을 녹음한다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969238A5-49C7-5669-2CFB-5CA05AC366A9}"/>
              </a:ext>
            </a:extLst>
          </p:cNvPr>
          <p:cNvGrpSpPr/>
          <p:nvPr/>
        </p:nvGrpSpPr>
        <p:grpSpPr>
          <a:xfrm>
            <a:off x="286051" y="4504261"/>
            <a:ext cx="2371423" cy="792748"/>
            <a:chOff x="286051" y="4504261"/>
            <a:chExt cx="2371423" cy="792748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039D1C54-9593-409F-8B85-E1A8E29997DF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0FD682A2-F589-A010-43BF-89FE4EDB1E92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하기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B65579CF-BF29-0019-8377-D7ABA03595D6}"/>
              </a:ext>
            </a:extLst>
          </p:cNvPr>
          <p:cNvSpPr txBox="1"/>
          <p:nvPr/>
        </p:nvSpPr>
        <p:spPr>
          <a:xfrm>
            <a:off x="5269668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연극 하기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10" descr="텍스트, 스크린샷, 폰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A3EC4E0-9646-E7D1-6484-17930B52C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99E09E2B-895A-5DAD-EC7B-02692F53CFA9}"/>
              </a:ext>
            </a:extLst>
          </p:cNvPr>
          <p:cNvSpPr/>
          <p:nvPr/>
        </p:nvSpPr>
        <p:spPr>
          <a:xfrm>
            <a:off x="5405960" y="167612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D280769F-4D0E-6822-DEAF-16035A207AED}"/>
              </a:ext>
            </a:extLst>
          </p:cNvPr>
          <p:cNvSpPr/>
          <p:nvPr/>
        </p:nvSpPr>
        <p:spPr>
          <a:xfrm>
            <a:off x="5816111" y="306613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15545894-01D4-CA7C-B84D-8DA59C6F63E6}"/>
              </a:ext>
            </a:extLst>
          </p:cNvPr>
          <p:cNvSpPr/>
          <p:nvPr/>
        </p:nvSpPr>
        <p:spPr>
          <a:xfrm>
            <a:off x="5698974" y="428033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dirty="0">
                <a:solidFill>
                  <a:srgbClr val="FFFFFF"/>
                </a:solidFill>
                <a:latin typeface="Calibri"/>
                <a:ea typeface="맑은 고딕" pitchFamily="34"/>
              </a:rPr>
              <a:t>3</a:t>
            </a:r>
            <a:endParaRPr lang="en-US" sz="1400" b="1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F831CE2D-CA1B-1DEE-3FD3-592F37E254A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F06AF3D4-9F64-0B54-2E2E-FCB394E068B5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558304EB-CE3F-CE25-4308-615B8B9EABAB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F1885DD9-209B-3695-C4DC-96DE04D9190C}"/>
              </a:ext>
            </a:extLst>
          </p:cNvPr>
          <p:cNvSpPr txBox="1"/>
          <p:nvPr/>
        </p:nvSpPr>
        <p:spPr>
          <a:xfrm>
            <a:off x="3020034" y="5781723"/>
            <a:ext cx="6687848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- 1~6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두뇌 단련 페이지로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384534BD-7806-0787-658B-7C163B0BE14D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062DA204-735D-777B-AEBE-B5916AF1F608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B2E3E655-9BFB-817A-AE68-FCEAD511B6AC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FC8BF7EF-6E67-E90E-7BE0-F09A0B8F3C2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Quiz_library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0F272A0E-9B09-CF3F-EADF-5183B592B95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D817DD22-FA78-3655-EFD1-408EED87ED08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09CA30F6-A013-434C-BF2D-16A5FBFBD0AF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두뇌 단련 선택</a:t>
              </a: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38525276-31AA-E05F-03C7-360ABE542E07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6D46E7A7-36E9-C459-8C48-E2EC1370DBED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25796927-95FD-A254-981C-849CC139C4F8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UC_401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CE946632-9B7E-CF34-BB99-B4F4B0AD697C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D1547BE4-91C6-CBEB-2CA8-C7B924BB1034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A802EEBE-BFA2-DADB-932D-8C7D682E7C2E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A9B8017F-D36C-E727-F1D1-73F8EDCBF0BB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68872DC5-45C2-B1EE-5D51-402BBBD322B0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B584CA0E-C2BE-BB51-9A41-4B48B833C0AB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활동을 선택한다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37342399-8EE3-B78A-EF3C-98CB4CCA1509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46725169-4864-6A15-5785-C635009F68DE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11774D7A-F8E2-E2D3-C106-C70CE485BCC4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/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두뇌 단련 선택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04489AFB-01F2-4855-A7AA-6920921C953A}"/>
              </a:ext>
            </a:extLst>
          </p:cNvPr>
          <p:cNvSpPr txBox="1"/>
          <p:nvPr/>
        </p:nvSpPr>
        <p:spPr>
          <a:xfrm>
            <a:off x="5260436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 단련 선택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2D764B0-72A0-6971-FB88-DDFB9708C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C86B8D3B-07C0-6016-EC04-FA0C86BA5D52}"/>
              </a:ext>
            </a:extLst>
          </p:cNvPr>
          <p:cNvSpPr/>
          <p:nvPr/>
        </p:nvSpPr>
        <p:spPr>
          <a:xfrm>
            <a:off x="5517923" y="148778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99C36C2F-8CCB-BB3C-FBD3-6129907589E8}"/>
              </a:ext>
            </a:extLst>
          </p:cNvPr>
          <p:cNvSpPr/>
          <p:nvPr/>
        </p:nvSpPr>
        <p:spPr>
          <a:xfrm>
            <a:off x="6443385" y="148778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3736F58F-4CFB-381B-B42A-B76F62D4A2B7}"/>
              </a:ext>
            </a:extLst>
          </p:cNvPr>
          <p:cNvSpPr/>
          <p:nvPr/>
        </p:nvSpPr>
        <p:spPr>
          <a:xfrm>
            <a:off x="5483726" y="232136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6AE42083-3D2B-0FCC-ECD1-52E076092130}"/>
              </a:ext>
            </a:extLst>
          </p:cNvPr>
          <p:cNvSpPr/>
          <p:nvPr/>
        </p:nvSpPr>
        <p:spPr>
          <a:xfrm>
            <a:off x="6409188" y="232136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B376FE3A-4F1B-1F51-332C-351AD210A6CB}"/>
              </a:ext>
            </a:extLst>
          </p:cNvPr>
          <p:cNvSpPr/>
          <p:nvPr/>
        </p:nvSpPr>
        <p:spPr>
          <a:xfrm>
            <a:off x="5483726" y="306613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7D957154-2CD5-318F-873E-72924E5BCFD0}"/>
              </a:ext>
            </a:extLst>
          </p:cNvPr>
          <p:cNvSpPr/>
          <p:nvPr/>
        </p:nvSpPr>
        <p:spPr>
          <a:xfrm>
            <a:off x="6409188" y="306613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1963FD2B-05D0-8264-F9DC-56F9528891C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BC652BF2-1B7B-16D2-6E01-7E503548A60B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AE647152-1FA9-08FC-E582-B0589C4F248C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59D23DCE-E255-8513-1855-182733C5D1D1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두뇌 단련에 대한 설명을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두뇌 단련 문제 풀이로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F9697ABF-7617-16D7-D731-576BB95E00C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D59308EE-C4A5-F920-3D94-08DABEF3893F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BC37520E-81E4-0E64-B7F8-F48EBFC50CEE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C1FF1E72-F212-5A04-9AD9-0524F75F6B6A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Quiz_info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D1464352-06DB-35F8-0E53-8C8EDC23A8B7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0ECE84AB-F796-BCFD-56D4-A240694F82F6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98A0D17D-C0B4-833F-EB0E-5B5A3D25A283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설명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F9E81F79-81EA-5144-B5E1-5C0E3617B136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377B8A0E-7BF5-2FCD-EFF0-04AF4795B46C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38AA7C4B-117A-881C-CDE1-D1DCF2DA6ADF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UC_401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7F336334-C6EE-D4BB-DEE6-93CA3CB86BAE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59924C4-4391-2DBD-CFAE-6626D07FA866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FCE16614-C0A0-9697-B9CA-8F63B9991FA6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D3D34517-55D8-7C92-FF78-22DBA1570326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3C79BF26-7D6F-03CC-920A-32D8BC318886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81125AC4-6861-C328-BC33-03715295DD03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두뇌단련에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CD20264-70C0-7D4F-CE79-5CB6706C90B0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803799D2-DE13-E5FE-3882-0B4D750A3CF3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A152ED98-9B6E-3D67-7C4E-3713529EACE1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설명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4E0E8A13-1BD7-A51B-9BFD-ADCFAA710E87}"/>
              </a:ext>
            </a:extLst>
          </p:cNvPr>
          <p:cNvSpPr txBox="1"/>
          <p:nvPr/>
        </p:nvSpPr>
        <p:spPr>
          <a:xfrm>
            <a:off x="5269670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 단련 설명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10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07F36E-5478-A603-7E7E-CB287E01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00C4B712-2B33-B857-338B-E33297AD768C}"/>
              </a:ext>
            </a:extLst>
          </p:cNvPr>
          <p:cNvSpPr/>
          <p:nvPr/>
        </p:nvSpPr>
        <p:spPr>
          <a:xfrm>
            <a:off x="5452369" y="282960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9C2CBCD7-68B0-6677-ABC9-98659ADEEF7C}"/>
              </a:ext>
            </a:extLst>
          </p:cNvPr>
          <p:cNvSpPr/>
          <p:nvPr/>
        </p:nvSpPr>
        <p:spPr>
          <a:xfrm>
            <a:off x="5629887" y="456157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D74A81BE-CE95-6138-AD93-2A46D73DC1DD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7F42E9B4-5BF9-C0D5-1FF4-D06393826B3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C5F88907-3CEB-879D-30F1-1C7DE057788C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FD9244D1-A3E2-5669-939D-BB39ED158A52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두뇌 단련 문제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2~5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답안이 선택된다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이전 문제로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다음 문제로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1117944A-C7FD-2987-DF67-C4ABDCFB01EA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E6A6DFF-FE79-E61D-AFD6-72602EAD17CC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170A451E-96A4-9DF2-D334-26BEDEAE91DA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35171AD2-ABDC-27E4-CB38-8816AB77A267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Quiz_play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AE3DE23C-3294-E83C-3C42-214D595C1233}"/>
              </a:ext>
            </a:extLst>
          </p:cNvPr>
          <p:cNvGrpSpPr/>
          <p:nvPr/>
        </p:nvGrpSpPr>
        <p:grpSpPr>
          <a:xfrm>
            <a:off x="286051" y="1324997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9B9E614A-6D55-8533-488A-354F6600F4DA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883F2459-218A-DD1D-FA06-1AB279C25807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문제 풀이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7CE1C938-0C9E-62FE-B5F6-F5D1F351B3F7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07249B9D-9A35-F24B-DCEE-A0DE096C0637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880F704A-A1AC-6ED1-DCCE-27E513F7CF35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UC_401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E7D836F9-AD21-35DD-7CAC-7D2EC05E9C24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98C514A9-199D-6452-483C-CD77E08CC3BA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3FB38637-238E-AA8F-A670-611ADE5AA8CA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08F61460-7CD4-D010-A642-EE1A5A6DF7BF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5CC1A9B1-27D4-5B8B-C39E-60F8A3E00ADE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BD0D02FD-354F-C457-EDBD-7946FBA70C1F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활동을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A21C9BE2-2EFC-DAFF-7BE1-E00CA8E88CBA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CA695830-6C89-F6F2-5771-91048972AE14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A14C3550-5961-2080-6F62-5EBEF51372B2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문제 풀이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1E5FD6C2-521E-AD47-CC03-91B1D9FA728F}"/>
              </a:ext>
            </a:extLst>
          </p:cNvPr>
          <p:cNvSpPr txBox="1"/>
          <p:nvPr/>
        </p:nvSpPr>
        <p:spPr>
          <a:xfrm>
            <a:off x="4983346" y="250719"/>
            <a:ext cx="270458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 단련 문제 풀이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과일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37E7458-DCDF-E6CF-7BB8-EB247AC4DD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6BDA410E-93A3-8710-7557-7F1986088CC6}"/>
              </a:ext>
            </a:extLst>
          </p:cNvPr>
          <p:cNvSpPr/>
          <p:nvPr/>
        </p:nvSpPr>
        <p:spPr>
          <a:xfrm>
            <a:off x="5360400" y="162903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C0246B13-EECD-093B-8230-137D3F16F5B7}"/>
              </a:ext>
            </a:extLst>
          </p:cNvPr>
          <p:cNvSpPr/>
          <p:nvPr/>
        </p:nvSpPr>
        <p:spPr>
          <a:xfrm>
            <a:off x="5584327" y="200224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622D3068-3936-27BB-CC46-EE02D3CC2CF3}"/>
              </a:ext>
            </a:extLst>
          </p:cNvPr>
          <p:cNvSpPr/>
          <p:nvPr/>
        </p:nvSpPr>
        <p:spPr>
          <a:xfrm>
            <a:off x="6336023" y="200224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C72AD573-991D-F879-4129-CC2935944A8C}"/>
              </a:ext>
            </a:extLst>
          </p:cNvPr>
          <p:cNvSpPr/>
          <p:nvPr/>
        </p:nvSpPr>
        <p:spPr>
          <a:xfrm>
            <a:off x="5584327" y="293658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5C896EE5-F8D6-5742-25C2-EF32BA16B8CD}"/>
              </a:ext>
            </a:extLst>
          </p:cNvPr>
          <p:cNvSpPr/>
          <p:nvPr/>
        </p:nvSpPr>
        <p:spPr>
          <a:xfrm>
            <a:off x="6336023" y="293658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383BAF17-0EA6-DFC0-AC3C-25C82819640E}"/>
              </a:ext>
            </a:extLst>
          </p:cNvPr>
          <p:cNvSpPr/>
          <p:nvPr/>
        </p:nvSpPr>
        <p:spPr>
          <a:xfrm>
            <a:off x="5472363" y="461142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79C862F7-E715-1667-8F1A-74562FBD6FA6}"/>
              </a:ext>
            </a:extLst>
          </p:cNvPr>
          <p:cNvSpPr/>
          <p:nvPr/>
        </p:nvSpPr>
        <p:spPr>
          <a:xfrm>
            <a:off x="6224059" y="461141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DF3A4C-5A7C-6F73-9E67-7ED88415A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 descr="텍스트, 전자제품, 스크린샷, 멀티미디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D421921-8738-34D8-F9B2-B090DE69B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80017381-926D-1356-950D-71799D02E83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5D0496FA-7DDF-38E2-56ED-4DBBEDDB8AEE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91178D6A-1E5E-0702-6155-5F34BD975ED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525D202C-5332-4BF4-FF4D-EB4BFC1C9FE5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두뇌 단련 활동 결과를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2~6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해당 문제로 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메인으로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8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문제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01 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AE81EB91-B27D-FCDE-0EAC-8D4C8D83E29B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9F88D5DA-C764-FBBE-5EB2-0AA0529E3601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F265F586-2164-FCDA-5468-AE04EA907830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6F3E88AA-AF01-5691-D075-821689CA1E96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Quiz_result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DAC30C08-878B-BB52-F79E-C97A577AD66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2E6D796D-30E9-C21A-6EC6-FD9949C5FB15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F8146D34-38D8-B73F-F093-CA5F77F8FDA5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결과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ECC96F43-64B3-8FD7-BF3B-905451BA5EB4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3D17B5A-5081-CAA5-FC27-2F677ECB5890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4982652E-9BDA-D625-7146-F15D6638DC1C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UC_401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E93006EB-739A-72B9-E538-4AA225B43732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EFC19A04-C738-34E5-3F17-411BFF6D751E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8AA0055A-D763-979E-F490-F4044212E33C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D52DEABB-A4A1-1DF2-FE91-0F9F8F7E5AF5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2CA88DBD-73FB-79DB-E4B2-4A56B0D3DB91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3F7A030E-0191-ACF3-DD81-EB7D37BCB024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활동 결과가 나타난다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4761278-548A-6A7D-08C6-1E4A721103A0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67F32C83-BB3A-D51B-EF17-AA6C5285F4E8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2BF0C11B-AA6B-62D6-9BE3-87E6534026BC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문제 풀이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결과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61A791C5-E785-61E2-3B47-3D588A056D59}"/>
              </a:ext>
            </a:extLst>
          </p:cNvPr>
          <p:cNvSpPr txBox="1"/>
          <p:nvPr/>
        </p:nvSpPr>
        <p:spPr>
          <a:xfrm>
            <a:off x="5241958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두뇌 단련 결과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997DFD67-2E77-1322-A15B-4DC344443782}"/>
              </a:ext>
            </a:extLst>
          </p:cNvPr>
          <p:cNvSpPr/>
          <p:nvPr/>
        </p:nvSpPr>
        <p:spPr>
          <a:xfrm>
            <a:off x="5248436" y="142565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BEC39C31-3804-6161-2AE0-FD4A3BFE9C8A}"/>
              </a:ext>
            </a:extLst>
          </p:cNvPr>
          <p:cNvSpPr/>
          <p:nvPr/>
        </p:nvSpPr>
        <p:spPr>
          <a:xfrm>
            <a:off x="5339429" y="211044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5F27D538-3F7F-A8C0-5E3D-82662B474C5D}"/>
              </a:ext>
            </a:extLst>
          </p:cNvPr>
          <p:cNvSpPr/>
          <p:nvPr/>
        </p:nvSpPr>
        <p:spPr>
          <a:xfrm>
            <a:off x="5339428" y="250092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8461F7C5-55A5-BEBF-4CFC-9EB152EC5B93}"/>
              </a:ext>
            </a:extLst>
          </p:cNvPr>
          <p:cNvSpPr/>
          <p:nvPr/>
        </p:nvSpPr>
        <p:spPr>
          <a:xfrm>
            <a:off x="5335629" y="294210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240B6F1E-62AF-4455-BB83-2F4D3D84DD82}"/>
              </a:ext>
            </a:extLst>
          </p:cNvPr>
          <p:cNvSpPr/>
          <p:nvPr/>
        </p:nvSpPr>
        <p:spPr>
          <a:xfrm>
            <a:off x="5335628" y="331703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009B68E8-0EE0-38E6-19A5-6AE68DE5FDE9}"/>
              </a:ext>
            </a:extLst>
          </p:cNvPr>
          <p:cNvSpPr/>
          <p:nvPr/>
        </p:nvSpPr>
        <p:spPr>
          <a:xfrm>
            <a:off x="5335628" y="370422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40" name="타원 74">
            <a:extLst>
              <a:ext uri="{FF2B5EF4-FFF2-40B4-BE49-F238E27FC236}">
                <a16:creationId xmlns:a16="http://schemas.microsoft.com/office/drawing/2014/main" id="{463FF0A5-D701-D5AD-79F9-125CCD1E410E}"/>
              </a:ext>
            </a:extLst>
          </p:cNvPr>
          <p:cNvSpPr/>
          <p:nvPr/>
        </p:nvSpPr>
        <p:spPr>
          <a:xfrm>
            <a:off x="5248436" y="437532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41" name="타원 74">
            <a:extLst>
              <a:ext uri="{FF2B5EF4-FFF2-40B4-BE49-F238E27FC236}">
                <a16:creationId xmlns:a16="http://schemas.microsoft.com/office/drawing/2014/main" id="{D760AD4C-678C-F5DE-7DE5-BD8D7D2FAFFC}"/>
              </a:ext>
            </a:extLst>
          </p:cNvPr>
          <p:cNvSpPr/>
          <p:nvPr/>
        </p:nvSpPr>
        <p:spPr>
          <a:xfrm>
            <a:off x="5246562" y="470612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282875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8BA64-6FCA-8F2D-93AD-676E477A9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D6D7BE5-96A1-19CF-0494-F0F242C67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334" y="594000"/>
            <a:ext cx="2008454" cy="4471200"/>
          </a:xfrm>
          <a:prstGeom prst="rect">
            <a:avLst/>
          </a:prstGeom>
        </p:spPr>
      </p:pic>
      <p:pic>
        <p:nvPicPr>
          <p:cNvPr id="32" name="그림 31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195A240-6031-1CD2-F9E5-2309B0EE2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335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303A288F-3CF7-4294-B22A-2584410A0F61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E7CCBB86-8322-1937-996C-84A3F399A447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60752D04-22BD-CCA5-CC09-3E7AD5F03285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26C60033-D0F9-3323-E6EA-285B3895814B}"/>
              </a:ext>
            </a:extLst>
          </p:cNvPr>
          <p:cNvSpPr txBox="1"/>
          <p:nvPr/>
        </p:nvSpPr>
        <p:spPr>
          <a:xfrm>
            <a:off x="3020034" y="5781723"/>
            <a:ext cx="6687848" cy="13849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로그인으로 이동하고 로그인 시 클릭 시 로그아웃 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인지 검사 결과 이력으로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인지 검사 이력이 나오고 인지 검사 이력이 없을 시 인지 검사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검사 결과이력으로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이력이 나오고 동화 검사 이력이 없을 시 동화 활동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lvl="0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9308D1FA-6416-3E05-045F-30414A549946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FCCCFD4D-330C-CFB2-7F83-E657C615C1DE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5ACC6358-CF22-3A70-6DB2-89ABB2FEAE1B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A3AB27A2-5386-1239-535F-EE10A6EC07F6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Mypage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7E6F5914-12A2-8EB5-DDC4-14B942C46E86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DE9438FC-C9C2-5D0C-A540-11F79BF139E4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A92E392E-62C9-CADE-D034-A93F143E33F2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EFE12FF7-5CCF-D687-9EFB-BC148BBC62C5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E952A3C6-E010-4420-26E8-FACC17D13950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237A4FB9-BA5C-635B-27E3-A470A0C08E82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UC_501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8A1EB197-8734-66FF-0E9A-E11C0E1CA708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EDB15932-3524-C9BA-630D-4E1700A42148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FC431E5D-9C03-49E9-CF74-5D64F9AD5065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87A1B8E2-B7FE-6C5E-B8B5-6053D03ADFD2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0F2143C-04AD-EC95-F17D-6552B7B1879C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0925A406-4697-FF01-5B24-69903848FB60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가 로그인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검사 이력 관리를 한다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CD8372AD-2709-4A2B-E630-1B4DD326A20C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22E5B212-B56F-E405-A8FB-76369889E822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03FE04AD-BE64-9AAE-BF61-CDE98797812F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6609AA43-F7B0-D5F2-BE24-8651819B24A4}"/>
              </a:ext>
            </a:extLst>
          </p:cNvPr>
          <p:cNvSpPr txBox="1"/>
          <p:nvPr/>
        </p:nvSpPr>
        <p:spPr>
          <a:xfrm>
            <a:off x="5380509" y="250719"/>
            <a:ext cx="1853392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마이페이지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52A5D26B-0E94-B135-6A94-D8F232F35939}"/>
              </a:ext>
            </a:extLst>
          </p:cNvPr>
          <p:cNvSpPr/>
          <p:nvPr/>
        </p:nvSpPr>
        <p:spPr>
          <a:xfrm>
            <a:off x="4213876" y="95569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62EF16E6-B3DA-3B49-0142-2BF0CF327C5E}"/>
              </a:ext>
            </a:extLst>
          </p:cNvPr>
          <p:cNvSpPr/>
          <p:nvPr/>
        </p:nvSpPr>
        <p:spPr>
          <a:xfrm>
            <a:off x="4221249" y="148120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1B6D53F4-A00A-95BA-E112-230B29B989A3}"/>
              </a:ext>
            </a:extLst>
          </p:cNvPr>
          <p:cNvSpPr/>
          <p:nvPr/>
        </p:nvSpPr>
        <p:spPr>
          <a:xfrm>
            <a:off x="4325839" y="267609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9C2EFDB5-2C5D-3F51-01B3-15D25D3FF969}"/>
              </a:ext>
            </a:extLst>
          </p:cNvPr>
          <p:cNvSpPr/>
          <p:nvPr/>
        </p:nvSpPr>
        <p:spPr>
          <a:xfrm>
            <a:off x="6336023" y="136924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7F23DF65-7417-345A-56E9-335288D08FC9}"/>
              </a:ext>
            </a:extLst>
          </p:cNvPr>
          <p:cNvSpPr/>
          <p:nvPr/>
        </p:nvSpPr>
        <p:spPr>
          <a:xfrm>
            <a:off x="6604268" y="295192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676901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53841-BDE9-1117-C841-41310DAAB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 descr="텍스트, 스크린샷, 폰트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958CBDA-D061-F8AE-288D-C0505CC58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AD96EDFF-5C8B-4D91-951B-B633B2568A5A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ACFDED93-7C5E-2CC2-5E6C-8AFEB4057792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3A78A613-C4E0-4BB8-4338-1A7F6619E7D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70844BB1-D067-F9D8-F869-6D61854BE617}"/>
              </a:ext>
            </a:extLst>
          </p:cNvPr>
          <p:cNvSpPr txBox="1"/>
          <p:nvPr/>
        </p:nvSpPr>
        <p:spPr>
          <a:xfrm>
            <a:off x="3020034" y="5781723"/>
            <a:ext cx="6687848" cy="10156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SNS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간편 로그인을 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4~5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전화번호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비밀번호를 입력한다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선택 시 자동로그인이 가능하다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로그인이 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8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회원가입으로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B2FD2A1-4BB5-E4A3-AF46-03326DE79DC1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2D1ABD15-5808-20E1-82C9-3820A0786461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8127DB66-0DD0-559D-7DD6-982A94A5482B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4B7E836D-5818-F3A4-2109-4241FEE334DC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login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E2FBC81F-0540-AFBE-7A61-C559AC93331D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CA8313A6-FED2-1D6B-0CD1-0695B6E5C39C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912D53CB-B5E1-474E-E5B0-120ACCF89313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로그인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8591AF1-9F21-A5E5-4E91-A92FE1794BA8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86DB5A84-EAC5-0BF8-E463-5257D3BE4B58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FF4150A9-EA7B-56B6-5100-1808651A6FB0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UC_102, UC_101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04E4FCE7-372E-1F26-6BEB-181676D134DF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83507F9D-07C1-8478-4C6F-A92F1AA3C98C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D7D95633-2806-AA1F-C12F-B3335A7CDD91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B1097795-796A-9AE9-473C-8FDB6482580F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5D0B501C-C32D-029F-E5A6-8F4D236662E0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AD6C739C-6499-D187-43A6-EAB5832062F0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가 로그인을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6BC6DE1-0B34-D884-FEB3-098F5B89BE28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48F27C58-0B8C-4DEB-AFFB-7B42883C8F90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D2BCCCB3-9FE6-1660-4E85-582EA8807AE2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로그인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62365754-D2CC-A378-3239-E878629BA1E0}"/>
              </a:ext>
            </a:extLst>
          </p:cNvPr>
          <p:cNvSpPr txBox="1"/>
          <p:nvPr/>
        </p:nvSpPr>
        <p:spPr>
          <a:xfrm>
            <a:off x="5694540" y="250719"/>
            <a:ext cx="1391728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로그인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9803D526-C5BF-BE87-946C-92400E3F79B5}"/>
              </a:ext>
            </a:extLst>
          </p:cNvPr>
          <p:cNvSpPr/>
          <p:nvPr/>
        </p:nvSpPr>
        <p:spPr>
          <a:xfrm>
            <a:off x="5470489" y="180505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D0EF2F1A-F646-8DEE-CCF8-6BD7CD46B2A5}"/>
              </a:ext>
            </a:extLst>
          </p:cNvPr>
          <p:cNvSpPr/>
          <p:nvPr/>
        </p:nvSpPr>
        <p:spPr>
          <a:xfrm>
            <a:off x="5470488" y="21358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E96B634F-2217-E8D4-E605-C28A2080F130}"/>
              </a:ext>
            </a:extLst>
          </p:cNvPr>
          <p:cNvSpPr/>
          <p:nvPr/>
        </p:nvSpPr>
        <p:spPr>
          <a:xfrm>
            <a:off x="5470487" y="245521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8C860AC0-92D3-2626-9271-3D3F4D65D40C}"/>
              </a:ext>
            </a:extLst>
          </p:cNvPr>
          <p:cNvSpPr/>
          <p:nvPr/>
        </p:nvSpPr>
        <p:spPr>
          <a:xfrm>
            <a:off x="5246562" y="312344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4E8AA322-D62B-2D8B-BF65-8B5305E95AF4}"/>
              </a:ext>
            </a:extLst>
          </p:cNvPr>
          <p:cNvSpPr/>
          <p:nvPr/>
        </p:nvSpPr>
        <p:spPr>
          <a:xfrm>
            <a:off x="5211279" y="358398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22DEDFF4-AA8B-050F-1D7B-CA376C246F1B}"/>
              </a:ext>
            </a:extLst>
          </p:cNvPr>
          <p:cNvSpPr/>
          <p:nvPr/>
        </p:nvSpPr>
        <p:spPr>
          <a:xfrm>
            <a:off x="5260023" y="389672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40" name="타원 74">
            <a:extLst>
              <a:ext uri="{FF2B5EF4-FFF2-40B4-BE49-F238E27FC236}">
                <a16:creationId xmlns:a16="http://schemas.microsoft.com/office/drawing/2014/main" id="{59507FB0-CBEE-E58D-4F22-0AA27E0BCC21}"/>
              </a:ext>
            </a:extLst>
          </p:cNvPr>
          <p:cNvSpPr/>
          <p:nvPr/>
        </p:nvSpPr>
        <p:spPr>
          <a:xfrm>
            <a:off x="5470486" y="418945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41" name="타원 74">
            <a:extLst>
              <a:ext uri="{FF2B5EF4-FFF2-40B4-BE49-F238E27FC236}">
                <a16:creationId xmlns:a16="http://schemas.microsoft.com/office/drawing/2014/main" id="{7CAFDF7D-3DF4-EAE2-EC21-09564233D981}"/>
              </a:ext>
            </a:extLst>
          </p:cNvPr>
          <p:cNvSpPr/>
          <p:nvPr/>
        </p:nvSpPr>
        <p:spPr>
          <a:xfrm>
            <a:off x="6946053" y="451292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53366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직선 연결선 81">
            <a:extLst>
              <a:ext uri="{FF2B5EF4-FFF2-40B4-BE49-F238E27FC236}">
                <a16:creationId xmlns:a16="http://schemas.microsoft.com/office/drawing/2014/main" id="{3C1EB1FE-5264-910A-ABD4-018EA24B9707}"/>
              </a:ext>
            </a:extLst>
          </p:cNvPr>
          <p:cNvCxnSpPr>
            <a:cxnSpLocks/>
            <a:stCxn id="51" idx="2"/>
          </p:cNvCxnSpPr>
          <p:nvPr/>
        </p:nvCxnSpPr>
        <p:spPr>
          <a:xfrm flipV="1">
            <a:off x="7625473" y="2917170"/>
            <a:ext cx="0" cy="2407496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2" name="연결선: 꺾임 74">
            <a:extLst>
              <a:ext uri="{FF2B5EF4-FFF2-40B4-BE49-F238E27FC236}">
                <a16:creationId xmlns:a16="http://schemas.microsoft.com/office/drawing/2014/main" id="{60D59993-8F02-2C5E-63F2-D5CD35B75C2A}"/>
              </a:ext>
            </a:extLst>
          </p:cNvPr>
          <p:cNvCxnSpPr>
            <a:cxnSpLocks/>
            <a:stCxn id="11" idx="0"/>
            <a:endCxn id="10" idx="2"/>
          </p:cNvCxnSpPr>
          <p:nvPr/>
        </p:nvCxnSpPr>
        <p:spPr>
          <a:xfrm rot="5400000" flipH="1" flipV="1">
            <a:off x="2735578" y="1448472"/>
            <a:ext cx="672288" cy="2988424"/>
          </a:xfrm>
          <a:prstGeom prst="bentConnector3">
            <a:avLst>
              <a:gd name="adj1" fmla="val 50000"/>
            </a:avLst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4" name="직선 연결선 79">
            <a:extLst>
              <a:ext uri="{FF2B5EF4-FFF2-40B4-BE49-F238E27FC236}">
                <a16:creationId xmlns:a16="http://schemas.microsoft.com/office/drawing/2014/main" id="{6CF86132-6D47-7FAE-B9B1-CC09832C294B}"/>
              </a:ext>
            </a:extLst>
          </p:cNvPr>
          <p:cNvCxnSpPr>
            <a:cxnSpLocks/>
            <a:stCxn id="18" idx="2"/>
          </p:cNvCxnSpPr>
          <p:nvPr/>
        </p:nvCxnSpPr>
        <p:spPr>
          <a:xfrm flipH="1" flipV="1">
            <a:off x="3065778" y="2926957"/>
            <a:ext cx="6373" cy="1529379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5" name="직선 연결선 80">
            <a:extLst>
              <a:ext uri="{FF2B5EF4-FFF2-40B4-BE49-F238E27FC236}">
                <a16:creationId xmlns:a16="http://schemas.microsoft.com/office/drawing/2014/main" id="{A42A88D2-75B5-B9CD-FD09-385CC3810094}"/>
              </a:ext>
            </a:extLst>
          </p:cNvPr>
          <p:cNvCxnSpPr>
            <a:cxnSpLocks/>
            <a:stCxn id="50" idx="2"/>
          </p:cNvCxnSpPr>
          <p:nvPr/>
        </p:nvCxnSpPr>
        <p:spPr>
          <a:xfrm flipH="1" flipV="1">
            <a:off x="4565934" y="2926957"/>
            <a:ext cx="10972" cy="3287223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6" name="직선 연결선 81">
            <a:extLst>
              <a:ext uri="{FF2B5EF4-FFF2-40B4-BE49-F238E27FC236}">
                <a16:creationId xmlns:a16="http://schemas.microsoft.com/office/drawing/2014/main" id="{4A5285FC-9DDC-64E4-B3A4-1E3CDDC5F720}"/>
              </a:ext>
            </a:extLst>
          </p:cNvPr>
          <p:cNvCxnSpPr>
            <a:cxnSpLocks/>
            <a:stCxn id="43" idx="2"/>
          </p:cNvCxnSpPr>
          <p:nvPr/>
        </p:nvCxnSpPr>
        <p:spPr>
          <a:xfrm flipV="1">
            <a:off x="6064133" y="2926957"/>
            <a:ext cx="0" cy="1969133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sp>
        <p:nvSpPr>
          <p:cNvPr id="8" name="TextBox 40">
            <a:extLst>
              <a:ext uri="{FF2B5EF4-FFF2-40B4-BE49-F238E27FC236}">
                <a16:creationId xmlns:a16="http://schemas.microsoft.com/office/drawing/2014/main" id="{E9EDF272-53A6-BD86-0E6A-D1B1DFF1EF3D}"/>
              </a:ext>
            </a:extLst>
          </p:cNvPr>
          <p:cNvSpPr txBox="1"/>
          <p:nvPr/>
        </p:nvSpPr>
        <p:spPr>
          <a:xfrm>
            <a:off x="422452" y="408444"/>
            <a:ext cx="1919115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메뉴 구성</a:t>
            </a:r>
            <a:endParaRPr lang="en-US" sz="3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9" name="직선 연결선 41">
            <a:extLst>
              <a:ext uri="{FF2B5EF4-FFF2-40B4-BE49-F238E27FC236}">
                <a16:creationId xmlns:a16="http://schemas.microsoft.com/office/drawing/2014/main" id="{C1511B9B-F59F-11B7-D7F7-DD767113D1AD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sp>
        <p:nvSpPr>
          <p:cNvPr id="10" name="직사각형 1">
            <a:extLst>
              <a:ext uri="{FF2B5EF4-FFF2-40B4-BE49-F238E27FC236}">
                <a16:creationId xmlns:a16="http://schemas.microsoft.com/office/drawing/2014/main" id="{B0AB620D-707D-0644-B850-78BB97BA80B4}"/>
              </a:ext>
            </a:extLst>
          </p:cNvPr>
          <p:cNvSpPr/>
          <p:nvPr/>
        </p:nvSpPr>
        <p:spPr>
          <a:xfrm>
            <a:off x="3786614" y="2238979"/>
            <a:ext cx="1558640" cy="367561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6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말해봄</a:t>
            </a:r>
            <a:endParaRPr lang="en-US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직사각형 3">
            <a:extLst>
              <a:ext uri="{FF2B5EF4-FFF2-40B4-BE49-F238E27FC236}">
                <a16:creationId xmlns:a16="http://schemas.microsoft.com/office/drawing/2014/main" id="{277F7A9C-1A86-F108-058B-BD10C9642028}"/>
              </a:ext>
            </a:extLst>
          </p:cNvPr>
          <p:cNvSpPr/>
          <p:nvPr/>
        </p:nvSpPr>
        <p:spPr>
          <a:xfrm>
            <a:off x="960071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메인화면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2" name="직사각형 4">
            <a:extLst>
              <a:ext uri="{FF2B5EF4-FFF2-40B4-BE49-F238E27FC236}">
                <a16:creationId xmlns:a16="http://schemas.microsoft.com/office/drawing/2014/main" id="{649B1C26-33FA-790B-4E0C-C31F9FE0416A}"/>
              </a:ext>
            </a:extLst>
          </p:cNvPr>
          <p:cNvSpPr/>
          <p:nvPr/>
        </p:nvSpPr>
        <p:spPr>
          <a:xfrm>
            <a:off x="2454712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FFFFFF"/>
                </a:solidFill>
                <a:latin typeface="Calibri"/>
                <a:ea typeface="맑은 고딕" pitchFamily="34"/>
              </a:rPr>
              <a:t>인지능력검사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3" name="직사각형 5">
            <a:extLst>
              <a:ext uri="{FF2B5EF4-FFF2-40B4-BE49-F238E27FC236}">
                <a16:creationId xmlns:a16="http://schemas.microsoft.com/office/drawing/2014/main" id="{E6E29317-2857-0249-5C96-6761C5E8D71E}"/>
              </a:ext>
            </a:extLst>
          </p:cNvPr>
          <p:cNvSpPr/>
          <p:nvPr/>
        </p:nvSpPr>
        <p:spPr>
          <a:xfrm>
            <a:off x="3959467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회상동화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4" name="직사각형 6">
            <a:extLst>
              <a:ext uri="{FF2B5EF4-FFF2-40B4-BE49-F238E27FC236}">
                <a16:creationId xmlns:a16="http://schemas.microsoft.com/office/drawing/2014/main" id="{40DA7EE7-6D97-EBE1-F5FE-1DC7558F23AF}"/>
              </a:ext>
            </a:extLst>
          </p:cNvPr>
          <p:cNvSpPr/>
          <p:nvPr/>
        </p:nvSpPr>
        <p:spPr>
          <a:xfrm>
            <a:off x="5448641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두뇌단련</a:t>
            </a:r>
            <a:endParaRPr lang="ko-KR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6" name="직사각형 16">
            <a:extLst>
              <a:ext uri="{FF2B5EF4-FFF2-40B4-BE49-F238E27FC236}">
                <a16:creationId xmlns:a16="http://schemas.microsoft.com/office/drawing/2014/main" id="{D8E51D2E-DA8A-CEE1-8917-13E2F42C3D0E}"/>
              </a:ext>
            </a:extLst>
          </p:cNvPr>
          <p:cNvSpPr/>
          <p:nvPr/>
        </p:nvSpPr>
        <p:spPr>
          <a:xfrm>
            <a:off x="7008034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마이페이지</a:t>
            </a:r>
            <a:endParaRPr lang="ko-KR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7" name="직사각형 17">
            <a:extLst>
              <a:ext uri="{FF2B5EF4-FFF2-40B4-BE49-F238E27FC236}">
                <a16:creationId xmlns:a16="http://schemas.microsoft.com/office/drawing/2014/main" id="{1651E570-7257-D7C9-76F9-A3278D37AE75}"/>
              </a:ext>
            </a:extLst>
          </p:cNvPr>
          <p:cNvSpPr/>
          <p:nvPr/>
        </p:nvSpPr>
        <p:spPr>
          <a:xfrm>
            <a:off x="2454712" y="3720144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인지 능력 검사</a:t>
            </a:r>
            <a:endParaRPr lang="ko-KR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8" name="직사각형 18">
            <a:extLst>
              <a:ext uri="{FF2B5EF4-FFF2-40B4-BE49-F238E27FC236}">
                <a16:creationId xmlns:a16="http://schemas.microsoft.com/office/drawing/2014/main" id="{79C7B4E5-CD62-83F5-BF09-D1ADE6A207F4}"/>
              </a:ext>
            </a:extLst>
          </p:cNvPr>
          <p:cNvSpPr/>
          <p:nvPr/>
        </p:nvSpPr>
        <p:spPr>
          <a:xfrm>
            <a:off x="2454712" y="415600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능력 결과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0" name="직사각형 28">
            <a:extLst>
              <a:ext uri="{FF2B5EF4-FFF2-40B4-BE49-F238E27FC236}">
                <a16:creationId xmlns:a16="http://schemas.microsoft.com/office/drawing/2014/main" id="{9E7135C7-BEEC-C773-E22E-F1F97C9552EB}"/>
              </a:ext>
            </a:extLst>
          </p:cNvPr>
          <p:cNvSpPr/>
          <p:nvPr/>
        </p:nvSpPr>
        <p:spPr>
          <a:xfrm>
            <a:off x="3959467" y="3717420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선택</a:t>
            </a:r>
            <a:endParaRPr lang="ko-KR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1" name="직사각형 29">
            <a:extLst>
              <a:ext uri="{FF2B5EF4-FFF2-40B4-BE49-F238E27FC236}">
                <a16:creationId xmlns:a16="http://schemas.microsoft.com/office/drawing/2014/main" id="{2A925628-5AAA-8E6E-85BA-F7566636F582}"/>
              </a:ext>
            </a:extLst>
          </p:cNvPr>
          <p:cNvSpPr/>
          <p:nvPr/>
        </p:nvSpPr>
        <p:spPr>
          <a:xfrm>
            <a:off x="3959467" y="415600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활동 선택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2" name="직사각형 31">
            <a:extLst>
              <a:ext uri="{FF2B5EF4-FFF2-40B4-BE49-F238E27FC236}">
                <a16:creationId xmlns:a16="http://schemas.microsoft.com/office/drawing/2014/main" id="{A8B50E4D-EA7F-3F2E-D168-163A54B5E9D3}"/>
              </a:ext>
            </a:extLst>
          </p:cNvPr>
          <p:cNvSpPr/>
          <p:nvPr/>
        </p:nvSpPr>
        <p:spPr>
          <a:xfrm>
            <a:off x="3959467" y="4595756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듣기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5" name="직사각형 50">
            <a:extLst>
              <a:ext uri="{FF2B5EF4-FFF2-40B4-BE49-F238E27FC236}">
                <a16:creationId xmlns:a16="http://schemas.microsoft.com/office/drawing/2014/main" id="{ED5247D4-3831-54AE-06A4-81D575420C3B}"/>
              </a:ext>
            </a:extLst>
          </p:cNvPr>
          <p:cNvSpPr/>
          <p:nvPr/>
        </p:nvSpPr>
        <p:spPr>
          <a:xfrm>
            <a:off x="7008034" y="3720144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로그인</a:t>
            </a:r>
            <a:endParaRPr lang="ko-KR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직사각형 51">
            <a:extLst>
              <a:ext uri="{FF2B5EF4-FFF2-40B4-BE49-F238E27FC236}">
                <a16:creationId xmlns:a16="http://schemas.microsoft.com/office/drawing/2014/main" id="{13BC8EE8-3DCB-8AA6-346A-716AF495B7A7}"/>
              </a:ext>
            </a:extLst>
          </p:cNvPr>
          <p:cNvSpPr/>
          <p:nvPr/>
        </p:nvSpPr>
        <p:spPr>
          <a:xfrm>
            <a:off x="7008034" y="415600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회원가입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33" name="그룹 95">
            <a:extLst>
              <a:ext uri="{FF2B5EF4-FFF2-40B4-BE49-F238E27FC236}">
                <a16:creationId xmlns:a16="http://schemas.microsoft.com/office/drawing/2014/main" id="{4358E59F-C842-1600-9CE5-8AD7FC989EDB}"/>
              </a:ext>
            </a:extLst>
          </p:cNvPr>
          <p:cNvGrpSpPr/>
          <p:nvPr/>
        </p:nvGrpSpPr>
        <p:grpSpPr>
          <a:xfrm>
            <a:off x="8051740" y="1193977"/>
            <a:ext cx="1238060" cy="1434702"/>
            <a:chOff x="8051740" y="1193977"/>
            <a:chExt cx="1238060" cy="1434702"/>
          </a:xfrm>
        </p:grpSpPr>
        <p:sp>
          <p:nvSpPr>
            <p:cNvPr id="34" name="직사각형 89">
              <a:extLst>
                <a:ext uri="{FF2B5EF4-FFF2-40B4-BE49-F238E27FC236}">
                  <a16:creationId xmlns:a16="http://schemas.microsoft.com/office/drawing/2014/main" id="{C4C4A874-8520-4AE7-583D-B8F647635B0D}"/>
                </a:ext>
              </a:extLst>
            </p:cNvPr>
            <p:cNvSpPr/>
            <p:nvPr/>
          </p:nvSpPr>
          <p:spPr>
            <a:xfrm>
              <a:off x="8054922" y="1535524"/>
              <a:ext cx="1234878" cy="300334"/>
            </a:xfrm>
            <a:prstGeom prst="rect">
              <a:avLst/>
            </a:prstGeom>
            <a:solidFill>
              <a:srgbClr val="A6A6A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메인메뉴이름</a:t>
              </a:r>
              <a:endParaRPr lang="en-US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35" name="직사각형 90">
              <a:extLst>
                <a:ext uri="{FF2B5EF4-FFF2-40B4-BE49-F238E27FC236}">
                  <a16:creationId xmlns:a16="http://schemas.microsoft.com/office/drawing/2014/main" id="{9E2DB0A1-D897-5B1D-83B7-7C9B9D818829}"/>
                </a:ext>
              </a:extLst>
            </p:cNvPr>
            <p:cNvSpPr/>
            <p:nvPr/>
          </p:nvSpPr>
          <p:spPr>
            <a:xfrm>
              <a:off x="8054913" y="1877071"/>
              <a:ext cx="1234878" cy="300334"/>
            </a:xfrm>
            <a:prstGeom prst="rect">
              <a:avLst/>
            </a:prstGeom>
            <a:solidFill>
              <a:srgbClr val="FFFFFF"/>
            </a:solidFill>
            <a:ln w="12701" cap="flat">
              <a:solidFill>
                <a:srgbClr val="0090D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서브메뉴이름</a:t>
              </a:r>
              <a:endPara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36" name="직사각형 91">
              <a:extLst>
                <a:ext uri="{FF2B5EF4-FFF2-40B4-BE49-F238E27FC236}">
                  <a16:creationId xmlns:a16="http://schemas.microsoft.com/office/drawing/2014/main" id="{01FC4D2F-D46C-1E2F-BFF4-6C36A0EC4082}"/>
                </a:ext>
              </a:extLst>
            </p:cNvPr>
            <p:cNvSpPr/>
            <p:nvPr/>
          </p:nvSpPr>
          <p:spPr>
            <a:xfrm>
              <a:off x="8051740" y="2218617"/>
              <a:ext cx="1234878" cy="410062"/>
            </a:xfrm>
            <a:prstGeom prst="rect">
              <a:avLst/>
            </a:prstGeom>
            <a:solidFill>
              <a:srgbClr val="0090D0">
                <a:alpha val="10000"/>
              </a:srgbClr>
            </a:solidFill>
            <a:ln w="28575" cap="flat">
              <a:solidFill>
                <a:srgbClr val="0090D0"/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서브메뉴 내 메뉴이름</a:t>
              </a:r>
            </a:p>
          </p:txBody>
        </p:sp>
        <p:sp>
          <p:nvSpPr>
            <p:cNvPr id="37" name="직사각형 94">
              <a:extLst>
                <a:ext uri="{FF2B5EF4-FFF2-40B4-BE49-F238E27FC236}">
                  <a16:creationId xmlns:a16="http://schemas.microsoft.com/office/drawing/2014/main" id="{9A963F01-B70E-33B8-CBF1-99374DCC2FA9}"/>
                </a:ext>
              </a:extLst>
            </p:cNvPr>
            <p:cNvSpPr/>
            <p:nvPr/>
          </p:nvSpPr>
          <p:spPr>
            <a:xfrm>
              <a:off x="8054913" y="1193977"/>
              <a:ext cx="1231696" cy="300334"/>
            </a:xfrm>
            <a:prstGeom prst="rect">
              <a:avLst/>
            </a:pr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프로젝트명</a:t>
              </a:r>
            </a:p>
          </p:txBody>
        </p:sp>
      </p:grpSp>
      <p:sp>
        <p:nvSpPr>
          <p:cNvPr id="41" name="직사각형 28">
            <a:extLst>
              <a:ext uri="{FF2B5EF4-FFF2-40B4-BE49-F238E27FC236}">
                <a16:creationId xmlns:a16="http://schemas.microsoft.com/office/drawing/2014/main" id="{E732EA20-8701-049E-B2C0-7A75FFE1E5A3}"/>
              </a:ext>
            </a:extLst>
          </p:cNvPr>
          <p:cNvSpPr/>
          <p:nvPr/>
        </p:nvSpPr>
        <p:spPr>
          <a:xfrm>
            <a:off x="5446694" y="3717420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두뇌단련 선택</a:t>
            </a:r>
            <a:endParaRPr lang="ko-KR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2" name="직사각형 29">
            <a:extLst>
              <a:ext uri="{FF2B5EF4-FFF2-40B4-BE49-F238E27FC236}">
                <a16:creationId xmlns:a16="http://schemas.microsoft.com/office/drawing/2014/main" id="{93EE0580-0BBE-F4CA-E4AC-E1AC0678FA0A}"/>
              </a:ext>
            </a:extLst>
          </p:cNvPr>
          <p:cNvSpPr/>
          <p:nvPr/>
        </p:nvSpPr>
        <p:spPr>
          <a:xfrm>
            <a:off x="5446694" y="415600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두뇌단련 문제풀이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3" name="직사각형 31">
            <a:extLst>
              <a:ext uri="{FF2B5EF4-FFF2-40B4-BE49-F238E27FC236}">
                <a16:creationId xmlns:a16="http://schemas.microsoft.com/office/drawing/2014/main" id="{8C4703FC-5DDB-3140-2FDE-854548A8C541}"/>
              </a:ext>
            </a:extLst>
          </p:cNvPr>
          <p:cNvSpPr/>
          <p:nvPr/>
        </p:nvSpPr>
        <p:spPr>
          <a:xfrm>
            <a:off x="5446694" y="4595756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두뇌단련 결과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5" name="직사각형 31">
            <a:extLst>
              <a:ext uri="{FF2B5EF4-FFF2-40B4-BE49-F238E27FC236}">
                <a16:creationId xmlns:a16="http://schemas.microsoft.com/office/drawing/2014/main" id="{C00984C4-D860-C2C2-1C3F-807148B750DB}"/>
              </a:ext>
            </a:extLst>
          </p:cNvPr>
          <p:cNvSpPr/>
          <p:nvPr/>
        </p:nvSpPr>
        <p:spPr>
          <a:xfrm>
            <a:off x="3959467" y="5035510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8" name="직사각형 31">
            <a:extLst>
              <a:ext uri="{FF2B5EF4-FFF2-40B4-BE49-F238E27FC236}">
                <a16:creationId xmlns:a16="http://schemas.microsoft.com/office/drawing/2014/main" id="{A6CFA8EA-44C7-E490-66A6-8C96ABA0FE5F}"/>
              </a:ext>
            </a:extLst>
          </p:cNvPr>
          <p:cNvSpPr/>
          <p:nvPr/>
        </p:nvSpPr>
        <p:spPr>
          <a:xfrm>
            <a:off x="7008034" y="4585969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화행검사 </a:t>
            </a:r>
            <a:r>
              <a:rPr lang="ko-KR" altLang="en-US" sz="1000" b="0" i="0" u="none" strike="noStrike" kern="1200" cap="none" spc="-15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이력</a:t>
            </a:r>
            <a:endParaRPr lang="en-US" sz="1000" b="0" i="0" u="none" strike="noStrike" kern="1200" cap="none" spc="-15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9" name="직사각형 31">
            <a:extLst>
              <a:ext uri="{FF2B5EF4-FFF2-40B4-BE49-F238E27FC236}">
                <a16:creationId xmlns:a16="http://schemas.microsoft.com/office/drawing/2014/main" id="{C11DF941-C37C-4EFD-0487-CF5D2C5C5125}"/>
              </a:ext>
            </a:extLst>
          </p:cNvPr>
          <p:cNvSpPr/>
          <p:nvPr/>
        </p:nvSpPr>
        <p:spPr>
          <a:xfrm>
            <a:off x="3959467" y="547409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연극 하기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0" name="직사각형 31">
            <a:extLst>
              <a:ext uri="{FF2B5EF4-FFF2-40B4-BE49-F238E27FC236}">
                <a16:creationId xmlns:a16="http://schemas.microsoft.com/office/drawing/2014/main" id="{734615F6-2B26-D31B-9681-CE37767DB3A9}"/>
              </a:ext>
            </a:extLst>
          </p:cNvPr>
          <p:cNvSpPr/>
          <p:nvPr/>
        </p:nvSpPr>
        <p:spPr>
          <a:xfrm>
            <a:off x="3959467" y="5913846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워크북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1" name="직사각형 31">
            <a:extLst>
              <a:ext uri="{FF2B5EF4-FFF2-40B4-BE49-F238E27FC236}">
                <a16:creationId xmlns:a16="http://schemas.microsoft.com/office/drawing/2014/main" id="{79965DDA-C64C-106C-A8DE-03EF2B59B018}"/>
              </a:ext>
            </a:extLst>
          </p:cNvPr>
          <p:cNvSpPr/>
          <p:nvPr/>
        </p:nvSpPr>
        <p:spPr>
          <a:xfrm>
            <a:off x="7008034" y="502433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이력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56" name="직선 연결선 81">
            <a:extLst>
              <a:ext uri="{FF2B5EF4-FFF2-40B4-BE49-F238E27FC236}">
                <a16:creationId xmlns:a16="http://schemas.microsoft.com/office/drawing/2014/main" id="{E09FB913-CC06-8E79-BFBB-A138035B98B1}"/>
              </a:ext>
            </a:extLst>
          </p:cNvPr>
          <p:cNvCxnSpPr>
            <a:cxnSpLocks/>
          </p:cNvCxnSpPr>
          <p:nvPr/>
        </p:nvCxnSpPr>
        <p:spPr>
          <a:xfrm flipV="1">
            <a:off x="4482983" y="2926957"/>
            <a:ext cx="3142490" cy="15727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0B063-6401-DDB5-780B-1F99A66E5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DBF05B0-B0A0-AAFF-21CE-9092B7AC6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464FD055-9E08-4528-A56D-3FD2308268E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8A89E5D1-6194-F3B7-829F-18BE1F3CC96D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9E4DAD11-7AA0-73B2-B076-D5DBBEEEDF3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E317B6CD-F2B1-47F8-E7AF-3070E00E14D2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각 항목에 맞는 입력을 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성별을 선택한다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모든 정보 기입 후 클릭 시 회원가입을 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8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로그인으로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43F220B1-58CC-8B1A-63FD-9FFA507A8FBF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B8F2B034-5038-1610-9A16-B0ECB5F4A3A5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AEB76CE3-520B-1EED-C590-C99BA5959F48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2DDBC177-05AB-3990-56C6-B59EC9E7129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join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3A57A9D2-B6AD-CDD6-3C4F-73F4D8814975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C1F25DE9-B015-C32A-8668-E2B6FDBD3337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EA37CD5A-5094-55F2-994D-B0D7AB02B988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회원가입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A17F6CF3-F61C-8192-4365-B91BD181AAD4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E114312-C2BE-5276-7E70-198A3DBED61A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CB4E07A5-ECB3-C200-6639-2D6DC6314AFF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UC_101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532D1CC1-BEC1-9AFA-5210-7E3D29288B1D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EE2521C-3C76-FBEE-2DC3-AA0E90CD1747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FD92E66C-1836-D5CD-F3A6-4B5E5C641275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D6CEAC30-3D3F-078F-8698-EBE73416B182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991E04BB-1A9A-5C5E-5EBC-372DA0C0BBD0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6498A5EB-DDEF-F905-2607-A1D635597401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회원가입을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0E66E26A-5DA8-4567-3023-871151282636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7CDD5BDF-E50B-FA29-9AB5-45145C522A75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C80650A6-D121-D99B-9100-E77CCD3B68A5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로그인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회원가입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23407BF6-B705-6B13-2C11-80562FD8DA7B}"/>
              </a:ext>
            </a:extLst>
          </p:cNvPr>
          <p:cNvSpPr txBox="1"/>
          <p:nvPr/>
        </p:nvSpPr>
        <p:spPr>
          <a:xfrm>
            <a:off x="5528288" y="250719"/>
            <a:ext cx="167545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회원 </a:t>
            </a: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가입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6A3424E4-71B5-382A-DC78-A910D013CE48}"/>
              </a:ext>
            </a:extLst>
          </p:cNvPr>
          <p:cNvSpPr/>
          <p:nvPr/>
        </p:nvSpPr>
        <p:spPr>
          <a:xfrm>
            <a:off x="5223664" y="13667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9D5D5D24-A504-01D3-B01A-B5BB21DF57A2}"/>
              </a:ext>
            </a:extLst>
          </p:cNvPr>
          <p:cNvSpPr/>
          <p:nvPr/>
        </p:nvSpPr>
        <p:spPr>
          <a:xfrm>
            <a:off x="5236051" y="182983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32358FA1-E2C1-8123-B4F3-6B502BC09471}"/>
              </a:ext>
            </a:extLst>
          </p:cNvPr>
          <p:cNvSpPr/>
          <p:nvPr/>
        </p:nvSpPr>
        <p:spPr>
          <a:xfrm>
            <a:off x="5229305" y="233078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D4773851-9D22-5DB6-959C-B5859F5F06A6}"/>
              </a:ext>
            </a:extLst>
          </p:cNvPr>
          <p:cNvSpPr/>
          <p:nvPr/>
        </p:nvSpPr>
        <p:spPr>
          <a:xfrm>
            <a:off x="5236051" y="278602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DB8F43F4-1A8B-173F-BEDF-233FC1822A24}"/>
              </a:ext>
            </a:extLst>
          </p:cNvPr>
          <p:cNvSpPr/>
          <p:nvPr/>
        </p:nvSpPr>
        <p:spPr>
          <a:xfrm>
            <a:off x="5236050" y="324126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5A4F591C-3061-A3CD-D746-57BA060F096E}"/>
              </a:ext>
            </a:extLst>
          </p:cNvPr>
          <p:cNvSpPr/>
          <p:nvPr/>
        </p:nvSpPr>
        <p:spPr>
          <a:xfrm>
            <a:off x="5223663" y="373460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40" name="타원 74">
            <a:extLst>
              <a:ext uri="{FF2B5EF4-FFF2-40B4-BE49-F238E27FC236}">
                <a16:creationId xmlns:a16="http://schemas.microsoft.com/office/drawing/2014/main" id="{60E0A7F5-24DB-0359-AF37-18CF8E10FA4F}"/>
              </a:ext>
            </a:extLst>
          </p:cNvPr>
          <p:cNvSpPr/>
          <p:nvPr/>
        </p:nvSpPr>
        <p:spPr>
          <a:xfrm>
            <a:off x="5223662" y="411598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41" name="타원 74">
            <a:extLst>
              <a:ext uri="{FF2B5EF4-FFF2-40B4-BE49-F238E27FC236}">
                <a16:creationId xmlns:a16="http://schemas.microsoft.com/office/drawing/2014/main" id="{CB2E1370-CDA5-F68C-233C-E4AB2FB56F1C}"/>
              </a:ext>
            </a:extLst>
          </p:cNvPr>
          <p:cNvSpPr/>
          <p:nvPr/>
        </p:nvSpPr>
        <p:spPr>
          <a:xfrm>
            <a:off x="6922962" y="441206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798168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C11C6-C858-5265-5554-32D4D3286E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9D17F93-E882-3B9E-29C5-6FB1D75DC4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400" y="594000"/>
            <a:ext cx="2012040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0AB186AA-1BB3-AC71-D866-E8C4520899DB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584A7F59-6C10-2A34-681D-873E2BCFE19F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38CEDC9F-A869-2061-68F1-109175A3C26D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FBC9D07D-6788-0CD7-E695-F14DED3A63C7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검사 이력을 나타내고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클릭 시 자세한 내용을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자세한 내용을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41FB1D5F-B5D2-2E9E-22F9-73987399787E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DB49AB02-FA34-2840-1770-99AAE28C5B4E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D7689328-0F3D-AC6C-CEC0-5DC129E18AF3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9AABC99E-5CC8-76F4-4FA7-1D14BDA884E2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InterviewHistory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C02D9C86-E649-7614-D132-CC0ED1F0C9F3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205CD22F-7F29-54A6-CDF0-47B3A18C2FA8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A6957E2C-EC50-716B-1360-B30124504416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이력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D69C5709-A704-8950-3A8C-A603F886B9C6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DB2F66BF-83C8-9959-D4A9-7BC409261BCB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6BAAAB4F-4468-FA05-CCD3-3134EFC3D267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UC_501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338993D8-82F4-286C-D78C-5CA997D98537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B594CDED-58C6-8A0F-9E17-DB352FCB8D59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2D388086-DADA-E0A1-DA8E-482889AB9B70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EBF2300C-A408-9033-45C5-992FB30B140F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57A6D634-FDC7-78C9-3E41-5441096A6542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26E51C91-2605-CB9C-E1D7-AE466888B7E2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기록을 확인한다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1ECF4BF4-04F1-0EB6-A953-45839055FBB3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7E1027E9-E27E-E84B-8771-5D885318945A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41358077-41BB-6082-F966-0597948313CE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이력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C91DB60C-1BE2-8ACC-381F-DB6A9B0EE558}"/>
              </a:ext>
            </a:extLst>
          </p:cNvPr>
          <p:cNvSpPr txBox="1"/>
          <p:nvPr/>
        </p:nvSpPr>
        <p:spPr>
          <a:xfrm>
            <a:off x="5241962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</a:t>
            </a: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이력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1E8AF4B-0529-5F97-B8C3-F1B84D349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800" y="594000"/>
            <a:ext cx="2012040" cy="4471200"/>
          </a:xfrm>
          <a:prstGeom prst="rect">
            <a:avLst/>
          </a:prstGeom>
        </p:spPr>
      </p:pic>
      <p:sp>
        <p:nvSpPr>
          <p:cNvPr id="33" name="타원 74">
            <a:extLst>
              <a:ext uri="{FF2B5EF4-FFF2-40B4-BE49-F238E27FC236}">
                <a16:creationId xmlns:a16="http://schemas.microsoft.com/office/drawing/2014/main" id="{72CA4612-8A58-62E0-52CB-0B4E2982FBCB}"/>
              </a:ext>
            </a:extLst>
          </p:cNvPr>
          <p:cNvSpPr/>
          <p:nvPr/>
        </p:nvSpPr>
        <p:spPr>
          <a:xfrm>
            <a:off x="4088401" y="126386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6738240C-1FD5-E43B-B693-C1DBED95CC46}"/>
              </a:ext>
            </a:extLst>
          </p:cNvPr>
          <p:cNvSpPr/>
          <p:nvPr/>
        </p:nvSpPr>
        <p:spPr>
          <a:xfrm>
            <a:off x="4088400" y="161005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555270D4-717E-E289-7422-49149C22B057}"/>
              </a:ext>
            </a:extLst>
          </p:cNvPr>
          <p:cNvSpPr/>
          <p:nvPr/>
        </p:nvSpPr>
        <p:spPr>
          <a:xfrm>
            <a:off x="6181312" y="122969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296859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2C5B7-2D3B-6874-E28A-288AEF7D6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44397A7-F3B9-B76A-605A-E1E0FF4D49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542" y="594000"/>
            <a:ext cx="2012040" cy="4471200"/>
          </a:xfrm>
          <a:prstGeom prst="rect">
            <a:avLst/>
          </a:prstGeom>
        </p:spPr>
      </p:pic>
      <p:pic>
        <p:nvPicPr>
          <p:cNvPr id="32" name="그림 31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65C327A-19C0-533C-DA76-92890A5328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937" y="594000"/>
            <a:ext cx="2012040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E1E7A67C-E39A-0143-5DDD-64C2529AFF23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4262AF8D-FC8B-4628-64C2-C81475D81288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FD792DBE-AACF-0979-9393-9940E9166133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FDFEE86C-F4A8-CADE-D546-D5BF8478CB6B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각 동화의 검사이력을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검사 이력을 나타내고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클릭 시 자세한 내용을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6~7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자세한 내용을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F2E9179-D097-FEB0-D35F-2D010AB1A875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639FB49C-86F7-B0A3-26EE-E1CC2A2162B9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A5AE97DC-01CE-0B82-F28B-BD2F4ADE9890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0230852D-A786-0310-9604-494F74D03D73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bookHistory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E02AAC78-C6A3-53E1-8B58-3D186C117121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60A449C2-E456-9578-C9A0-CE41180EAA8B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99EC0832-9898-2C6E-4F8A-FDB2E59FB8E7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이력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886E7C3-9FD0-EBBD-85A0-3B6E26E69480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9985B99D-3745-4218-3377-80B8467CF08A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C1BA22FF-DF64-D8E4-06CB-DB7998AE77E1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UC_501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AC0924C8-A65E-74E4-BC80-25DCB32A4196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3D5BC7AC-571E-9BBD-44EC-E8E8A7FBD722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69D6B2E1-F1D5-462B-FAED-41D99A1162B8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3511B7C1-0999-FF76-15F7-A26548801906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C3E7F6CA-42C0-9366-5C15-D82E3ECD914D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FAB3D6A9-0F7A-24D9-796F-2CBB283468E7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기록을 확인한다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8A8EA794-FF03-F9F1-2882-790866D233F9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35F34DF7-8490-2216-4060-D69A88B1B5C3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9D75EC2D-B846-0470-79DC-12C6D0CBF895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이력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33F6BFEE-AD4C-5967-F5D5-B03516EC7151}"/>
              </a:ext>
            </a:extLst>
          </p:cNvPr>
          <p:cNvSpPr txBox="1"/>
          <p:nvPr/>
        </p:nvSpPr>
        <p:spPr>
          <a:xfrm>
            <a:off x="4946402" y="250719"/>
            <a:ext cx="270458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 이력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491F4FE3-04C7-7D63-F179-FCCD2E6EEA11}"/>
              </a:ext>
            </a:extLst>
          </p:cNvPr>
          <p:cNvSpPr/>
          <p:nvPr/>
        </p:nvSpPr>
        <p:spPr>
          <a:xfrm>
            <a:off x="4088401" y="126386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B697DD81-A037-EE11-8BE3-977D5FF69F11}"/>
              </a:ext>
            </a:extLst>
          </p:cNvPr>
          <p:cNvSpPr/>
          <p:nvPr/>
        </p:nvSpPr>
        <p:spPr>
          <a:xfrm>
            <a:off x="4088401" y="35922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5CE50C93-ECD6-9B11-3A3D-0503D1A4E12C}"/>
              </a:ext>
            </a:extLst>
          </p:cNvPr>
          <p:cNvSpPr/>
          <p:nvPr/>
        </p:nvSpPr>
        <p:spPr>
          <a:xfrm>
            <a:off x="4090963" y="397084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474499ED-D95C-1218-707F-F053768E9DFE}"/>
              </a:ext>
            </a:extLst>
          </p:cNvPr>
          <p:cNvSpPr/>
          <p:nvPr/>
        </p:nvSpPr>
        <p:spPr>
          <a:xfrm>
            <a:off x="4088401" y="438216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18FC27E5-6D3A-C8D9-6DB2-DBBE2099983A}"/>
              </a:ext>
            </a:extLst>
          </p:cNvPr>
          <p:cNvSpPr/>
          <p:nvPr/>
        </p:nvSpPr>
        <p:spPr>
          <a:xfrm>
            <a:off x="4128578" y="159904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8755C4BB-10E3-4297-4062-230C22F3E3EA}"/>
              </a:ext>
            </a:extLst>
          </p:cNvPr>
          <p:cNvSpPr/>
          <p:nvPr/>
        </p:nvSpPr>
        <p:spPr>
          <a:xfrm>
            <a:off x="6272106" y="176737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79C6F034-205B-82A8-C581-4FB69B09D0CC}"/>
              </a:ext>
            </a:extLst>
          </p:cNvPr>
          <p:cNvSpPr/>
          <p:nvPr/>
        </p:nvSpPr>
        <p:spPr>
          <a:xfrm>
            <a:off x="6553201" y="415534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517532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3E14EB59-FF22-6D77-0259-4C6226F1C509}"/>
              </a:ext>
            </a:extLst>
          </p:cNvPr>
          <p:cNvSpPr txBox="1"/>
          <p:nvPr/>
        </p:nvSpPr>
        <p:spPr>
          <a:xfrm>
            <a:off x="422452" y="408444"/>
            <a:ext cx="4156908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플로우 차트 표준 기호</a:t>
            </a:r>
            <a:endParaRPr lang="en-US" sz="3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" name="직선 연결선 5">
            <a:extLst>
              <a:ext uri="{FF2B5EF4-FFF2-40B4-BE49-F238E27FC236}">
                <a16:creationId xmlns:a16="http://schemas.microsoft.com/office/drawing/2014/main" id="{E5A38160-A4D6-5F60-975B-ACF2EE6B2E8A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276D916-4F81-7529-1A93-9F19362896EB}"/>
              </a:ext>
            </a:extLst>
          </p:cNvPr>
          <p:cNvGraphicFramePr>
            <a:graphicFrameLocks noGrp="1"/>
          </p:cNvGraphicFramePr>
          <p:nvPr/>
        </p:nvGraphicFramePr>
        <p:xfrm>
          <a:off x="553669" y="1443416"/>
          <a:ext cx="8732930" cy="4731186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2141899">
                  <a:extLst>
                    <a:ext uri="{9D8B030D-6E8A-4147-A177-3AD203B41FA5}">
                      <a16:colId xmlns:a16="http://schemas.microsoft.com/office/drawing/2014/main" val="4248049555"/>
                    </a:ext>
                  </a:extLst>
                </a:gridCol>
                <a:gridCol w="1685925">
                  <a:extLst>
                    <a:ext uri="{9D8B030D-6E8A-4147-A177-3AD203B41FA5}">
                      <a16:colId xmlns:a16="http://schemas.microsoft.com/office/drawing/2014/main" val="1199249152"/>
                    </a:ext>
                  </a:extLst>
                </a:gridCol>
                <a:gridCol w="4905106">
                  <a:extLst>
                    <a:ext uri="{9D8B030D-6E8A-4147-A177-3AD203B41FA5}">
                      <a16:colId xmlns:a16="http://schemas.microsoft.com/office/drawing/2014/main" val="3217070577"/>
                    </a:ext>
                  </a:extLst>
                </a:gridCol>
              </a:tblGrid>
              <a:tr h="375864"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기호</a:t>
                      </a: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이름</a:t>
                      </a:r>
                    </a:p>
                  </a:txBody>
                  <a:tcPr anchor="ctr"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설명</a:t>
                      </a:r>
                    </a:p>
                  </a:txBody>
                  <a:tcPr anchor="ctr"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506585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8662796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466236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5084224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5407061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2410750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5841225"/>
                  </a:ext>
                </a:extLst>
              </a:tr>
            </a:tbl>
          </a:graphicData>
        </a:graphic>
      </p:graphicFrame>
      <p:sp>
        <p:nvSpPr>
          <p:cNvPr id="5" name="사각형: 둥근 모서리 32">
            <a:extLst>
              <a:ext uri="{FF2B5EF4-FFF2-40B4-BE49-F238E27FC236}">
                <a16:creationId xmlns:a16="http://schemas.microsoft.com/office/drawing/2014/main" id="{4EA93A1E-B3CA-61FC-A747-D461DD358B95}"/>
              </a:ext>
            </a:extLst>
          </p:cNvPr>
          <p:cNvSpPr/>
          <p:nvPr/>
        </p:nvSpPr>
        <p:spPr>
          <a:xfrm>
            <a:off x="1083948" y="1918338"/>
            <a:ext cx="1135383" cy="535308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59595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시작</a:t>
            </a:r>
            <a:r>
              <a:rPr lang="en-US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끝</a:t>
            </a:r>
          </a:p>
        </p:txBody>
      </p:sp>
      <p:sp>
        <p:nvSpPr>
          <p:cNvPr id="6" name="직사각형 34">
            <a:extLst>
              <a:ext uri="{FF2B5EF4-FFF2-40B4-BE49-F238E27FC236}">
                <a16:creationId xmlns:a16="http://schemas.microsoft.com/office/drawing/2014/main" id="{D969754A-F1F0-BB8A-A89B-79218DAF18E6}"/>
              </a:ext>
            </a:extLst>
          </p:cNvPr>
          <p:cNvSpPr/>
          <p:nvPr/>
        </p:nvSpPr>
        <p:spPr>
          <a:xfrm>
            <a:off x="898205" y="2634614"/>
            <a:ext cx="1506858" cy="5353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프로세스</a:t>
            </a:r>
          </a:p>
        </p:txBody>
      </p:sp>
      <p:sp>
        <p:nvSpPr>
          <p:cNvPr id="7" name="평행 사변형 38">
            <a:extLst>
              <a:ext uri="{FF2B5EF4-FFF2-40B4-BE49-F238E27FC236}">
                <a16:creationId xmlns:a16="http://schemas.microsoft.com/office/drawing/2014/main" id="{637966A2-5B07-BDFF-6010-F8910AB84F80}"/>
              </a:ext>
            </a:extLst>
          </p:cNvPr>
          <p:cNvSpPr/>
          <p:nvPr/>
        </p:nvSpPr>
        <p:spPr>
          <a:xfrm>
            <a:off x="902969" y="4087413"/>
            <a:ext cx="1502094" cy="5353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입력</a:t>
            </a:r>
          </a:p>
        </p:txBody>
      </p:sp>
      <p:sp>
        <p:nvSpPr>
          <p:cNvPr id="8" name="순서도: 문서 40">
            <a:extLst>
              <a:ext uri="{FF2B5EF4-FFF2-40B4-BE49-F238E27FC236}">
                <a16:creationId xmlns:a16="http://schemas.microsoft.com/office/drawing/2014/main" id="{C92CED73-E129-8D70-F97B-C74EB7B5BF82}"/>
              </a:ext>
            </a:extLst>
          </p:cNvPr>
          <p:cNvSpPr/>
          <p:nvPr/>
        </p:nvSpPr>
        <p:spPr>
          <a:xfrm>
            <a:off x="902969" y="4798698"/>
            <a:ext cx="1502094" cy="58540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17322"/>
              <a:gd name="f8" fmla="val 10800"/>
              <a:gd name="f9" fmla="val 23922"/>
              <a:gd name="f10" fmla="val 20172"/>
              <a:gd name="f11" fmla="+- 0 0 -180"/>
              <a:gd name="f12" fmla="*/ f3 1 21600"/>
              <a:gd name="f13" fmla="*/ f4 1 21600"/>
              <a:gd name="f14" fmla="val f5"/>
              <a:gd name="f15" fmla="val f6"/>
              <a:gd name="f16" fmla="*/ f11 f0 1"/>
              <a:gd name="f17" fmla="+- f15 0 f14"/>
              <a:gd name="f18" fmla="*/ f16 1 f2"/>
              <a:gd name="f19" fmla="*/ f17 1 2"/>
              <a:gd name="f20" fmla="*/ f17 1 21600"/>
              <a:gd name="f21" fmla="*/ f17 17322 1"/>
              <a:gd name="f22" fmla="*/ f17 20172 1"/>
              <a:gd name="f23" fmla="+- f18 0 f1"/>
              <a:gd name="f24" fmla="+- f14 f19 0"/>
              <a:gd name="f25" fmla="*/ f21 1 21600"/>
              <a:gd name="f26" fmla="*/ f22 1 21600"/>
              <a:gd name="f27" fmla="*/ f14 1 f20"/>
              <a:gd name="f28" fmla="*/ f15 1 f20"/>
              <a:gd name="f29" fmla="*/ f24 1 f20"/>
              <a:gd name="f30" fmla="*/ f26 1 f20"/>
              <a:gd name="f31" fmla="*/ f25 1 f20"/>
              <a:gd name="f32" fmla="*/ f27 f12 1"/>
              <a:gd name="f33" fmla="*/ f28 f12 1"/>
              <a:gd name="f34" fmla="*/ f27 f13 1"/>
              <a:gd name="f35" fmla="*/ f31 f13 1"/>
              <a:gd name="f36" fmla="*/ f29 f12 1"/>
              <a:gd name="f37" fmla="*/ f30 f1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6" y="f37"/>
              </a:cxn>
            </a:cxnLst>
            <a:rect l="f32" t="f34" r="f33" b="f35"/>
            <a:pathLst>
              <a:path w="21600" h="21600"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cubicBezTo>
                  <a:pt x="f8" y="f7"/>
                  <a:pt x="f8" y="f9"/>
                  <a:pt x="f5" y="f10"/>
                </a:cubicBez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출력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문서</a:t>
            </a:r>
          </a:p>
        </p:txBody>
      </p:sp>
      <p:sp>
        <p:nvSpPr>
          <p:cNvPr id="9" name="순서도: 판단 43">
            <a:extLst>
              <a:ext uri="{FF2B5EF4-FFF2-40B4-BE49-F238E27FC236}">
                <a16:creationId xmlns:a16="http://schemas.microsoft.com/office/drawing/2014/main" id="{64C4F884-3FF2-09FB-2995-6B4982EC64B6}"/>
              </a:ext>
            </a:extLst>
          </p:cNvPr>
          <p:cNvSpPr/>
          <p:nvPr/>
        </p:nvSpPr>
        <p:spPr>
          <a:xfrm>
            <a:off x="865827" y="3373185"/>
            <a:ext cx="1571625" cy="535308"/>
          </a:xfrm>
          <a:custGeom>
            <a:avLst/>
            <a:gdLst>
              <a:gd name="f0" fmla="val w"/>
              <a:gd name="f1" fmla="val h"/>
              <a:gd name="f2" fmla="val 0"/>
              <a:gd name="f3" fmla="val 2"/>
              <a:gd name="f4" fmla="val 1"/>
              <a:gd name="f5" fmla="*/ f0 1 2"/>
              <a:gd name="f6" fmla="*/ f1 1 2"/>
              <a:gd name="f7" fmla="val f2"/>
              <a:gd name="f8" fmla="val f3"/>
              <a:gd name="f9" fmla="+- f8 0 f7"/>
              <a:gd name="f10" fmla="*/ f9 1 2"/>
              <a:gd name="f11" fmla="*/ f9 1 4"/>
              <a:gd name="f12" fmla="*/ f9 3 1"/>
              <a:gd name="f13" fmla="*/ f12 1 4"/>
              <a:gd name="f14" fmla="*/ f11 1 f10"/>
              <a:gd name="f15" fmla="*/ f13 1 f10"/>
              <a:gd name="f16" fmla="*/ f14 f5 1"/>
              <a:gd name="f17" fmla="*/ f14 f6 1"/>
              <a:gd name="f18" fmla="*/ f15 f5 1"/>
              <a:gd name="f19" fmla="*/ f15 f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7" r="f18" b="f19"/>
            <a:pathLst>
              <a:path w="2" h="2">
                <a:moveTo>
                  <a:pt x="f2" y="f4"/>
                </a:moveTo>
                <a:lnTo>
                  <a:pt x="f4" y="f2"/>
                </a:lnTo>
                <a:lnTo>
                  <a:pt x="f3" y="f4"/>
                </a:lnTo>
                <a:lnTo>
                  <a:pt x="f4" y="f3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non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판단</a:t>
            </a: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10" name="직선 화살표 연결선 48">
            <a:extLst>
              <a:ext uri="{FF2B5EF4-FFF2-40B4-BE49-F238E27FC236}">
                <a16:creationId xmlns:a16="http://schemas.microsoft.com/office/drawing/2014/main" id="{E1276ADD-9C8D-FFA3-A648-7FE53C04EEA0}"/>
              </a:ext>
            </a:extLst>
          </p:cNvPr>
          <p:cNvCxnSpPr/>
          <p:nvPr/>
        </p:nvCxnSpPr>
        <p:spPr>
          <a:xfrm>
            <a:off x="898205" y="5819771"/>
            <a:ext cx="1506859" cy="0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  <a:tailEnd type="arrow"/>
          </a:ln>
        </p:spPr>
      </p:cxnSp>
      <p:sp>
        <p:nvSpPr>
          <p:cNvPr id="11" name="TextBox 49">
            <a:extLst>
              <a:ext uri="{FF2B5EF4-FFF2-40B4-BE49-F238E27FC236}">
                <a16:creationId xmlns:a16="http://schemas.microsoft.com/office/drawing/2014/main" id="{4AEB7EB3-AE6C-A626-218D-37592DBB1F1B}"/>
              </a:ext>
            </a:extLst>
          </p:cNvPr>
          <p:cNvSpPr txBox="1"/>
          <p:nvPr/>
        </p:nvSpPr>
        <p:spPr>
          <a:xfrm>
            <a:off x="2749600" y="1922928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시작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끝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(Start/End)</a:t>
            </a:r>
          </a:p>
        </p:txBody>
      </p:sp>
      <p:sp>
        <p:nvSpPr>
          <p:cNvPr id="12" name="TextBox 51">
            <a:extLst>
              <a:ext uri="{FF2B5EF4-FFF2-40B4-BE49-F238E27FC236}">
                <a16:creationId xmlns:a16="http://schemas.microsoft.com/office/drawing/2014/main" id="{0DC72488-33E6-8D99-228C-52888DAC9ED3}"/>
              </a:ext>
            </a:extLst>
          </p:cNvPr>
          <p:cNvSpPr txBox="1"/>
          <p:nvPr/>
        </p:nvSpPr>
        <p:spPr>
          <a:xfrm>
            <a:off x="2749600" y="2647069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처리 프로세스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(Process)</a:t>
            </a:r>
          </a:p>
        </p:txBody>
      </p:sp>
      <p:sp>
        <p:nvSpPr>
          <p:cNvPr id="13" name="TextBox 52">
            <a:extLst>
              <a:ext uri="{FF2B5EF4-FFF2-40B4-BE49-F238E27FC236}">
                <a16:creationId xmlns:a16="http://schemas.microsoft.com/office/drawing/2014/main" id="{7152C684-24C1-B18E-995B-33B6942C4620}"/>
              </a:ext>
            </a:extLst>
          </p:cNvPr>
          <p:cNvSpPr txBox="1"/>
          <p:nvPr/>
        </p:nvSpPr>
        <p:spPr>
          <a:xfrm>
            <a:off x="2749600" y="3372682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판단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결정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(Decision)</a:t>
            </a:r>
          </a:p>
        </p:txBody>
      </p:sp>
      <p:sp>
        <p:nvSpPr>
          <p:cNvPr id="14" name="TextBox 56">
            <a:extLst>
              <a:ext uri="{FF2B5EF4-FFF2-40B4-BE49-F238E27FC236}">
                <a16:creationId xmlns:a16="http://schemas.microsoft.com/office/drawing/2014/main" id="{B26683BC-895E-EF5F-9D98-28FD3EA58269}"/>
              </a:ext>
            </a:extLst>
          </p:cNvPr>
          <p:cNvSpPr txBox="1"/>
          <p:nvPr/>
        </p:nvSpPr>
        <p:spPr>
          <a:xfrm>
            <a:off x="2749600" y="4098295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입출력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데이터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(Input/Data)</a:t>
            </a:r>
          </a:p>
        </p:txBody>
      </p:sp>
      <p:sp>
        <p:nvSpPr>
          <p:cNvPr id="15" name="TextBox 57">
            <a:extLst>
              <a:ext uri="{FF2B5EF4-FFF2-40B4-BE49-F238E27FC236}">
                <a16:creationId xmlns:a16="http://schemas.microsoft.com/office/drawing/2014/main" id="{ED7BBEB9-3B61-AFA1-A442-D632619FA16D}"/>
              </a:ext>
            </a:extLst>
          </p:cNvPr>
          <p:cNvSpPr txBox="1"/>
          <p:nvPr/>
        </p:nvSpPr>
        <p:spPr>
          <a:xfrm>
            <a:off x="2749600" y="4823908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출력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문서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(Document)</a:t>
            </a:r>
          </a:p>
        </p:txBody>
      </p:sp>
      <p:sp>
        <p:nvSpPr>
          <p:cNvPr id="16" name="TextBox 59">
            <a:extLst>
              <a:ext uri="{FF2B5EF4-FFF2-40B4-BE49-F238E27FC236}">
                <a16:creationId xmlns:a16="http://schemas.microsoft.com/office/drawing/2014/main" id="{46AC8BC9-74E7-A24C-D358-0853D49EB174}"/>
              </a:ext>
            </a:extLst>
          </p:cNvPr>
          <p:cNvSpPr txBox="1"/>
          <p:nvPr/>
        </p:nvSpPr>
        <p:spPr>
          <a:xfrm>
            <a:off x="2749600" y="5549521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화살표</a:t>
            </a:r>
            <a:b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</a:b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(Flow Arrow)</a:t>
            </a:r>
          </a:p>
        </p:txBody>
      </p:sp>
      <p:sp>
        <p:nvSpPr>
          <p:cNvPr id="17" name="TextBox 61">
            <a:extLst>
              <a:ext uri="{FF2B5EF4-FFF2-40B4-BE49-F238E27FC236}">
                <a16:creationId xmlns:a16="http://schemas.microsoft.com/office/drawing/2014/main" id="{8E66CE40-92B6-8176-5A57-3E9CFAD09DA1}"/>
              </a:ext>
            </a:extLst>
          </p:cNvPr>
          <p:cNvSpPr txBox="1"/>
          <p:nvPr/>
        </p:nvSpPr>
        <p:spPr>
          <a:xfrm>
            <a:off x="4415253" y="2045284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Flow Chart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의 시작과 끝을 표시한다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18" name="TextBox 62">
            <a:extLst>
              <a:ext uri="{FF2B5EF4-FFF2-40B4-BE49-F238E27FC236}">
                <a16:creationId xmlns:a16="http://schemas.microsoft.com/office/drawing/2014/main" id="{F2E27E6C-4282-A72C-3976-8300FA42B74D}"/>
              </a:ext>
            </a:extLst>
          </p:cNvPr>
          <p:cNvSpPr txBox="1"/>
          <p:nvPr/>
        </p:nvSpPr>
        <p:spPr>
          <a:xfrm>
            <a:off x="4415253" y="2557732"/>
            <a:ext cx="4776368" cy="73866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모든 처리 과정을 표시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기호 내에 처리 내용을 기입한다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ex)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고객이 입력한 검색어 결과를 표시한다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페이지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구분하는 용도로도 사용한다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19" name="TextBox 64">
            <a:extLst>
              <a:ext uri="{FF2B5EF4-FFF2-40B4-BE49-F238E27FC236}">
                <a16:creationId xmlns:a16="http://schemas.microsoft.com/office/drawing/2014/main" id="{86B89133-55D5-1E8C-7B06-CE3B8E2BF569}"/>
              </a:ext>
            </a:extLst>
          </p:cNvPr>
          <p:cNvSpPr txBox="1"/>
          <p:nvPr/>
        </p:nvSpPr>
        <p:spPr>
          <a:xfrm>
            <a:off x="4415253" y="3486945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조건에 따라 분기되는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Case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를 표시한다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20" name="TextBox 65">
            <a:extLst>
              <a:ext uri="{FF2B5EF4-FFF2-40B4-BE49-F238E27FC236}">
                <a16:creationId xmlns:a16="http://schemas.microsoft.com/office/drawing/2014/main" id="{D78C6364-1B41-C657-C05D-533E6CDC8123}"/>
              </a:ext>
            </a:extLst>
          </p:cNvPr>
          <p:cNvSpPr txBox="1"/>
          <p:nvPr/>
        </p:nvSpPr>
        <p:spPr>
          <a:xfrm>
            <a:off x="4415253" y="4201174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모든 종류의 입력과 출력을 표시한다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21" name="TextBox 66">
            <a:extLst>
              <a:ext uri="{FF2B5EF4-FFF2-40B4-BE49-F238E27FC236}">
                <a16:creationId xmlns:a16="http://schemas.microsoft.com/office/drawing/2014/main" id="{584CCCCF-1CF8-8F79-CAED-F1038DC1F63E}"/>
              </a:ext>
            </a:extLst>
          </p:cNvPr>
          <p:cNvSpPr txBox="1"/>
          <p:nvPr/>
        </p:nvSpPr>
        <p:spPr>
          <a:xfrm>
            <a:off x="4415253" y="4931633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액션이후 표시되는 문구를 나타낼 때 많이 사용한다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22" name="TextBox 68">
            <a:extLst>
              <a:ext uri="{FF2B5EF4-FFF2-40B4-BE49-F238E27FC236}">
                <a16:creationId xmlns:a16="http://schemas.microsoft.com/office/drawing/2014/main" id="{369E8F86-AB58-023C-02F5-577D36185331}"/>
              </a:ext>
            </a:extLst>
          </p:cNvPr>
          <p:cNvSpPr txBox="1"/>
          <p:nvPr/>
        </p:nvSpPr>
        <p:spPr>
          <a:xfrm>
            <a:off x="4415253" y="5657246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각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기호간의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연결관계를 나타낸다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9F0717AC-F49D-49CB-DC91-81885BA52A47}"/>
              </a:ext>
            </a:extLst>
          </p:cNvPr>
          <p:cNvSpPr txBox="1"/>
          <p:nvPr/>
        </p:nvSpPr>
        <p:spPr>
          <a:xfrm>
            <a:off x="422452" y="408444"/>
            <a:ext cx="5234125" cy="58477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플로우 차트</a:t>
            </a:r>
            <a:r>
              <a:rPr 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</a:t>
            </a:r>
            <a:r>
              <a:rPr lang="ko-KR" alt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능력 검사</a:t>
            </a:r>
            <a:r>
              <a:rPr 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</a:t>
            </a:r>
            <a:endParaRPr lang="en-US" sz="3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" name="직선 연결선 5">
            <a:extLst>
              <a:ext uri="{FF2B5EF4-FFF2-40B4-BE49-F238E27FC236}">
                <a16:creationId xmlns:a16="http://schemas.microsoft.com/office/drawing/2014/main" id="{F250484F-3089-BCB4-6AEF-2A41D05FF188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sp>
        <p:nvSpPr>
          <p:cNvPr id="41" name="사각형: 둥근 모서리 142">
            <a:extLst>
              <a:ext uri="{FF2B5EF4-FFF2-40B4-BE49-F238E27FC236}">
                <a16:creationId xmlns:a16="http://schemas.microsoft.com/office/drawing/2014/main" id="{5175B43F-BF9C-20F2-50C5-8B1CFE1C4C99}"/>
              </a:ext>
            </a:extLst>
          </p:cNvPr>
          <p:cNvSpPr/>
          <p:nvPr/>
        </p:nvSpPr>
        <p:spPr>
          <a:xfrm>
            <a:off x="7827309" y="1190164"/>
            <a:ext cx="685580" cy="275874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시작</a:t>
            </a:r>
          </a:p>
        </p:txBody>
      </p:sp>
      <p:sp>
        <p:nvSpPr>
          <p:cNvPr id="42" name="사각형: 둥근 모서리 143">
            <a:extLst>
              <a:ext uri="{FF2B5EF4-FFF2-40B4-BE49-F238E27FC236}">
                <a16:creationId xmlns:a16="http://schemas.microsoft.com/office/drawing/2014/main" id="{D30EF137-6EE6-19C8-7442-2D6349B1242B}"/>
              </a:ext>
            </a:extLst>
          </p:cNvPr>
          <p:cNvSpPr/>
          <p:nvPr/>
        </p:nvSpPr>
        <p:spPr>
          <a:xfrm>
            <a:off x="8601029" y="1190164"/>
            <a:ext cx="685580" cy="275874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2626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종료</a:t>
            </a:r>
            <a:endParaRPr lang="en-US" sz="10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F85097DC-4E42-442A-EBD8-DECBA02A2B4D}"/>
              </a:ext>
            </a:extLst>
          </p:cNvPr>
          <p:cNvGrpSpPr/>
          <p:nvPr/>
        </p:nvGrpSpPr>
        <p:grpSpPr>
          <a:xfrm>
            <a:off x="4792114" y="1665968"/>
            <a:ext cx="3631987" cy="4783588"/>
            <a:chOff x="1146254" y="1758297"/>
            <a:chExt cx="3631987" cy="4783588"/>
          </a:xfrm>
        </p:grpSpPr>
        <p:sp>
          <p:nvSpPr>
            <p:cNvPr id="5" name="사각형: 둥근 모서리 28">
              <a:extLst>
                <a:ext uri="{FF2B5EF4-FFF2-40B4-BE49-F238E27FC236}">
                  <a16:creationId xmlns:a16="http://schemas.microsoft.com/office/drawing/2014/main" id="{79F243A2-A237-0843-9B49-820C2CCA4E4F}"/>
                </a:ext>
              </a:extLst>
            </p:cNvPr>
            <p:cNvSpPr/>
            <p:nvPr/>
          </p:nvSpPr>
          <p:spPr>
            <a:xfrm>
              <a:off x="1199720" y="1758297"/>
              <a:ext cx="1104137" cy="488737"/>
            </a:xfrm>
            <a:custGeom>
              <a:avLst>
                <a:gd name="f0" fmla="val 108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A6A6A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 err="1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메인페이지</a:t>
              </a:r>
              <a:endParaRPr lang="en-US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7" name="직사각형 30">
              <a:extLst>
                <a:ext uri="{FF2B5EF4-FFF2-40B4-BE49-F238E27FC236}">
                  <a16:creationId xmlns:a16="http://schemas.microsoft.com/office/drawing/2014/main" id="{798DFE77-723C-D20A-9475-70498EECFE34}"/>
                </a:ext>
              </a:extLst>
            </p:cNvPr>
            <p:cNvSpPr/>
            <p:nvPr/>
          </p:nvSpPr>
          <p:spPr>
            <a:xfrm>
              <a:off x="1146254" y="2540059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인지 능력 검사</a:t>
              </a:r>
              <a:br>
                <a:rPr lang="en-US" altLang="ko-KR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</a:b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선택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12" name="사각형: 둥근 모서리 36">
              <a:extLst>
                <a:ext uri="{FF2B5EF4-FFF2-40B4-BE49-F238E27FC236}">
                  <a16:creationId xmlns:a16="http://schemas.microsoft.com/office/drawing/2014/main" id="{4389921E-D69A-D6B7-3F7F-FC71AEFC9893}"/>
                </a:ext>
              </a:extLst>
            </p:cNvPr>
            <p:cNvSpPr/>
            <p:nvPr/>
          </p:nvSpPr>
          <p:spPr>
            <a:xfrm>
              <a:off x="3428382" y="6053148"/>
              <a:ext cx="1104137" cy="488737"/>
            </a:xfrm>
            <a:custGeom>
              <a:avLst>
                <a:gd name="f0" fmla="val 108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26262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메인화면</a:t>
              </a:r>
              <a:endParaRPr lang="en-US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이동</a:t>
              </a:r>
            </a:p>
          </p:txBody>
        </p:sp>
        <p:sp>
          <p:nvSpPr>
            <p:cNvPr id="51" name="직사각형 30">
              <a:extLst>
                <a:ext uri="{FF2B5EF4-FFF2-40B4-BE49-F238E27FC236}">
                  <a16:creationId xmlns:a16="http://schemas.microsoft.com/office/drawing/2014/main" id="{A7C1D531-CFBA-7B9E-A61B-8DFF728362FC}"/>
                </a:ext>
              </a:extLst>
            </p:cNvPr>
            <p:cNvSpPr/>
            <p:nvPr/>
          </p:nvSpPr>
          <p:spPr>
            <a:xfrm>
              <a:off x="1146254" y="3376516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인지 능력</a:t>
              </a: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지문 표시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73" name="평행 사변형 32">
              <a:extLst>
                <a:ext uri="{FF2B5EF4-FFF2-40B4-BE49-F238E27FC236}">
                  <a16:creationId xmlns:a16="http://schemas.microsoft.com/office/drawing/2014/main" id="{2A92DC58-95BE-BC41-B142-D091DCA4CF49}"/>
                </a:ext>
              </a:extLst>
            </p:cNvPr>
            <p:cNvSpPr/>
            <p:nvPr/>
          </p:nvSpPr>
          <p:spPr>
            <a:xfrm>
              <a:off x="1150085" y="4212973"/>
              <a:ext cx="1207236" cy="403908"/>
            </a:xfrm>
            <a:custGeom>
              <a:avLst>
                <a:gd name="f8" fmla="val 250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val 25000"/>
                <a:gd name="f9" fmla="+- 0 0 -360"/>
                <a:gd name="f10" fmla="+- 0 0 -90"/>
                <a:gd name="f11" fmla="+- 0 0 -180"/>
                <a:gd name="f12" fmla="+- 0 0 -270"/>
                <a:gd name="f13" fmla="abs f4"/>
                <a:gd name="f14" fmla="abs f5"/>
                <a:gd name="f15" fmla="abs f6"/>
                <a:gd name="f16" fmla="val f7"/>
                <a:gd name="f17" fmla="val f8"/>
                <a:gd name="f18" fmla="*/ f9 f1 1"/>
                <a:gd name="f19" fmla="*/ f10 f1 1"/>
                <a:gd name="f20" fmla="*/ f11 f1 1"/>
                <a:gd name="f21" fmla="*/ f12 f1 1"/>
                <a:gd name="f22" fmla="?: f13 f4 1"/>
                <a:gd name="f23" fmla="?: f14 f5 1"/>
                <a:gd name="f24" fmla="?: f15 f6 1"/>
                <a:gd name="f25" fmla="*/ 5 f17 1"/>
                <a:gd name="f26" fmla="*/ f18 1 f3"/>
                <a:gd name="f27" fmla="*/ f19 1 f3"/>
                <a:gd name="f28" fmla="*/ f20 1 f3"/>
                <a:gd name="f29" fmla="*/ f21 1 f3"/>
                <a:gd name="f30" fmla="*/ f22 1 21600"/>
                <a:gd name="f31" fmla="*/ f23 1 21600"/>
                <a:gd name="f32" fmla="*/ 21600 f22 1"/>
                <a:gd name="f33" fmla="*/ 21600 f23 1"/>
                <a:gd name="f34" fmla="+- f26 0 f2"/>
                <a:gd name="f35" fmla="+- f27 0 f2"/>
                <a:gd name="f36" fmla="+- f28 0 f2"/>
                <a:gd name="f37" fmla="+- f29 0 f2"/>
                <a:gd name="f38" fmla="min f31 f30"/>
                <a:gd name="f39" fmla="*/ f32 1 f24"/>
                <a:gd name="f40" fmla="*/ f33 1 f24"/>
                <a:gd name="f41" fmla="val f39"/>
                <a:gd name="f42" fmla="val f40"/>
                <a:gd name="f43" fmla="*/ f16 f38 1"/>
                <a:gd name="f44" fmla="+- f42 0 f16"/>
                <a:gd name="f45" fmla="+- f41 0 f16"/>
                <a:gd name="f46" fmla="*/ f42 f38 1"/>
                <a:gd name="f47" fmla="*/ f41 f38 1"/>
                <a:gd name="f48" fmla="*/ f44 1 2"/>
                <a:gd name="f49" fmla="*/ f45 1 2"/>
                <a:gd name="f50" fmla="min f45 f44"/>
                <a:gd name="f51" fmla="*/ 100000 f45 1"/>
                <a:gd name="f52" fmla="+- f16 f48 0"/>
                <a:gd name="f53" fmla="+- f16 f49 0"/>
                <a:gd name="f54" fmla="*/ f51 1 f50"/>
                <a:gd name="f55" fmla="*/ f50 f17 1"/>
                <a:gd name="f56" fmla="*/ f55 1 200000"/>
                <a:gd name="f57" fmla="*/ f55 1 100000"/>
                <a:gd name="f58" fmla="*/ f25 1 f54"/>
                <a:gd name="f59" fmla="*/ f44 f53 1"/>
                <a:gd name="f60" fmla="*/ f53 f38 1"/>
                <a:gd name="f61" fmla="*/ f52 f38 1"/>
                <a:gd name="f62" fmla="+- f41 0 f56"/>
                <a:gd name="f63" fmla="+- f41 0 f57"/>
                <a:gd name="f64" fmla="+- 1 f58 0"/>
                <a:gd name="f65" fmla="*/ f59 1 f57"/>
                <a:gd name="f66" fmla="*/ f57 f38 1"/>
                <a:gd name="f67" fmla="*/ f56 f38 1"/>
                <a:gd name="f68" fmla="*/ f63 1 2"/>
                <a:gd name="f69" fmla="*/ f64 1 12"/>
                <a:gd name="f70" fmla="val f65"/>
                <a:gd name="f71" fmla="*/ f63 f38 1"/>
                <a:gd name="f72" fmla="*/ f62 f38 1"/>
                <a:gd name="f73" fmla="+- f41 0 f68"/>
                <a:gd name="f74" fmla="*/ f69 f45 1"/>
                <a:gd name="f75" fmla="*/ f69 f44 1"/>
                <a:gd name="f76" fmla="+- f42 0 f70"/>
                <a:gd name="f77" fmla="*/ f68 f38 1"/>
                <a:gd name="f78" fmla="*/ f70 f38 1"/>
                <a:gd name="f79" fmla="+- f41 0 f74"/>
                <a:gd name="f80" fmla="+- f42 0 f75"/>
                <a:gd name="f81" fmla="*/ f74 f38 1"/>
                <a:gd name="f82" fmla="*/ f75 f38 1"/>
                <a:gd name="f83" fmla="*/ f76 f38 1"/>
                <a:gd name="f84" fmla="*/ f73 f38 1"/>
                <a:gd name="f85" fmla="*/ f79 f38 1"/>
                <a:gd name="f86" fmla="*/ f80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0" y="f83"/>
                </a:cxn>
                <a:cxn ang="f34">
                  <a:pos x="f84" y="f43"/>
                </a:cxn>
                <a:cxn ang="f35">
                  <a:pos x="f72" y="f61"/>
                </a:cxn>
                <a:cxn ang="f36">
                  <a:pos x="f77" y="f46"/>
                </a:cxn>
                <a:cxn ang="f36">
                  <a:pos x="f60" y="f78"/>
                </a:cxn>
                <a:cxn ang="f37">
                  <a:pos x="f67" y="f61"/>
                </a:cxn>
              </a:cxnLst>
              <a:rect l="f81" t="f82" r="f85" b="f86"/>
              <a:pathLst>
                <a:path>
                  <a:moveTo>
                    <a:pt x="f43" y="f46"/>
                  </a:moveTo>
                  <a:lnTo>
                    <a:pt x="f66" y="f43"/>
                  </a:lnTo>
                  <a:lnTo>
                    <a:pt x="f47" y="f43"/>
                  </a:lnTo>
                  <a:lnTo>
                    <a:pt x="f71" y="f46"/>
                  </a:lnTo>
                  <a:close/>
                </a:path>
              </a:pathLst>
            </a:cu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lvl="0" algn="ctr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사용자 답변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녹음</a:t>
              </a: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</p:txBody>
        </p:sp>
        <p:sp>
          <p:nvSpPr>
            <p:cNvPr id="74" name="직사각형 30">
              <a:extLst>
                <a:ext uri="{FF2B5EF4-FFF2-40B4-BE49-F238E27FC236}">
                  <a16:creationId xmlns:a16="http://schemas.microsoft.com/office/drawing/2014/main" id="{12898DD0-CBED-1F6E-1BB5-AE19B959D3E8}"/>
                </a:ext>
              </a:extLst>
            </p:cNvPr>
            <p:cNvSpPr/>
            <p:nvPr/>
          </p:nvSpPr>
          <p:spPr>
            <a:xfrm>
              <a:off x="1146254" y="5049430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STT </a:t>
              </a: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변환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76" name="순서도: 판단 33">
              <a:extLst>
                <a:ext uri="{FF2B5EF4-FFF2-40B4-BE49-F238E27FC236}">
                  <a16:creationId xmlns:a16="http://schemas.microsoft.com/office/drawing/2014/main" id="{80529562-CB84-36E9-9176-63C701E20998}"/>
                </a:ext>
              </a:extLst>
            </p:cNvPr>
            <p:cNvSpPr/>
            <p:nvPr/>
          </p:nvSpPr>
          <p:spPr>
            <a:xfrm>
              <a:off x="3203700" y="3235678"/>
              <a:ext cx="1574541" cy="68558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"/>
                <a:gd name="f4" fmla="val 1"/>
                <a:gd name="f5" fmla="*/ f0 1 2"/>
                <a:gd name="f6" fmla="*/ f1 1 2"/>
                <a:gd name="f7" fmla="val f2"/>
                <a:gd name="f8" fmla="val f3"/>
                <a:gd name="f9" fmla="+- f8 0 f7"/>
                <a:gd name="f10" fmla="*/ f9 1 2"/>
                <a:gd name="f11" fmla="*/ f9 1 4"/>
                <a:gd name="f12" fmla="*/ f9 3 1"/>
                <a:gd name="f13" fmla="*/ f12 1 4"/>
                <a:gd name="f14" fmla="*/ f11 1 f10"/>
                <a:gd name="f15" fmla="*/ f13 1 f10"/>
                <a:gd name="f16" fmla="*/ f14 f5 1"/>
                <a:gd name="f17" fmla="*/ f14 f6 1"/>
                <a:gd name="f18" fmla="*/ f15 f5 1"/>
                <a:gd name="f19" fmla="*/ f15 f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6" t="f17" r="f18" b="f19"/>
              <a:pathLst>
                <a:path w="2" h="2">
                  <a:moveTo>
                    <a:pt x="f2" y="f4"/>
                  </a:moveTo>
                  <a:lnTo>
                    <a:pt x="f4" y="f2"/>
                  </a:lnTo>
                  <a:lnTo>
                    <a:pt x="f3" y="f4"/>
                  </a:lnTo>
                  <a:lnTo>
                    <a:pt x="f4" y="f3"/>
                  </a:lnTo>
                  <a:close/>
                </a:path>
              </a:pathLst>
            </a:cu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다음 문장 존재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  <a:endParaRPr lang="ko-KR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80" name="직사각형 30">
              <a:extLst>
                <a:ext uri="{FF2B5EF4-FFF2-40B4-BE49-F238E27FC236}">
                  <a16:creationId xmlns:a16="http://schemas.microsoft.com/office/drawing/2014/main" id="{E2889159-6350-DF75-2DA8-1E0FA6E7D975}"/>
                </a:ext>
              </a:extLst>
            </p:cNvPr>
            <p:cNvSpPr/>
            <p:nvPr/>
          </p:nvSpPr>
          <p:spPr>
            <a:xfrm>
              <a:off x="3385436" y="2540059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화행 분석 및</a:t>
              </a:r>
              <a:endParaRPr lang="en-US" altLang="ko-KR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점수 계산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cxnSp>
          <p:nvCxnSpPr>
            <p:cNvPr id="88" name="연결선: 꺾임 87">
              <a:extLst>
                <a:ext uri="{FF2B5EF4-FFF2-40B4-BE49-F238E27FC236}">
                  <a16:creationId xmlns:a16="http://schemas.microsoft.com/office/drawing/2014/main" id="{28729EDD-3FA6-D002-AC78-11945BF0DAF2}"/>
                </a:ext>
              </a:extLst>
            </p:cNvPr>
            <p:cNvCxnSpPr>
              <a:cxnSpLocks/>
              <a:stCxn id="80" idx="2"/>
              <a:endCxn id="76" idx="0"/>
            </p:cNvCxnSpPr>
            <p:nvPr/>
          </p:nvCxnSpPr>
          <p:spPr>
            <a:xfrm rot="16200000" flipH="1">
              <a:off x="3845115" y="3089821"/>
              <a:ext cx="291711" cy="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직선 화살표 연결선 100">
              <a:extLst>
                <a:ext uri="{FF2B5EF4-FFF2-40B4-BE49-F238E27FC236}">
                  <a16:creationId xmlns:a16="http://schemas.microsoft.com/office/drawing/2014/main" id="{5A0BF2F9-0E6D-6A69-5A0B-70289989FE68}"/>
                </a:ext>
              </a:extLst>
            </p:cNvPr>
            <p:cNvCxnSpPr>
              <a:stCxn id="7" idx="2"/>
              <a:endCxn id="51" idx="0"/>
            </p:cNvCxnSpPr>
            <p:nvPr/>
          </p:nvCxnSpPr>
          <p:spPr>
            <a:xfrm>
              <a:off x="1751788" y="2943967"/>
              <a:ext cx="0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직선 화살표 연결선 102">
              <a:extLst>
                <a:ext uri="{FF2B5EF4-FFF2-40B4-BE49-F238E27FC236}">
                  <a16:creationId xmlns:a16="http://schemas.microsoft.com/office/drawing/2014/main" id="{C762490D-7881-98A2-748A-C54C1C273F4A}"/>
                </a:ext>
              </a:extLst>
            </p:cNvPr>
            <p:cNvCxnSpPr>
              <a:stCxn id="5" idx="2"/>
              <a:endCxn id="7" idx="0"/>
            </p:cNvCxnSpPr>
            <p:nvPr/>
          </p:nvCxnSpPr>
          <p:spPr>
            <a:xfrm flipH="1">
              <a:off x="1751788" y="2247034"/>
              <a:ext cx="1" cy="2930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직선 화살표 연결선 104">
              <a:extLst>
                <a:ext uri="{FF2B5EF4-FFF2-40B4-BE49-F238E27FC236}">
                  <a16:creationId xmlns:a16="http://schemas.microsoft.com/office/drawing/2014/main" id="{B7A37D3D-106D-3737-A176-E1DF9C816AA6}"/>
                </a:ext>
              </a:extLst>
            </p:cNvPr>
            <p:cNvCxnSpPr>
              <a:stCxn id="51" idx="2"/>
              <a:endCxn id="73" idx="0"/>
            </p:cNvCxnSpPr>
            <p:nvPr/>
          </p:nvCxnSpPr>
          <p:spPr>
            <a:xfrm>
              <a:off x="1751788" y="3780424"/>
              <a:ext cx="1915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직선 화살표 연결선 108">
              <a:extLst>
                <a:ext uri="{FF2B5EF4-FFF2-40B4-BE49-F238E27FC236}">
                  <a16:creationId xmlns:a16="http://schemas.microsoft.com/office/drawing/2014/main" id="{A6741907-3334-2069-B46E-A8B3738DCF55}"/>
                </a:ext>
              </a:extLst>
            </p:cNvPr>
            <p:cNvCxnSpPr>
              <a:stCxn id="73" idx="2"/>
              <a:endCxn id="74" idx="0"/>
            </p:cNvCxnSpPr>
            <p:nvPr/>
          </p:nvCxnSpPr>
          <p:spPr>
            <a:xfrm flipH="1">
              <a:off x="1751788" y="4616881"/>
              <a:ext cx="1915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직선 화살표 연결선 137">
              <a:extLst>
                <a:ext uri="{FF2B5EF4-FFF2-40B4-BE49-F238E27FC236}">
                  <a16:creationId xmlns:a16="http://schemas.microsoft.com/office/drawing/2014/main" id="{A93504FE-3C5B-26F3-10B4-7C99932166FA}"/>
                </a:ext>
              </a:extLst>
            </p:cNvPr>
            <p:cNvCxnSpPr>
              <a:stCxn id="76" idx="3"/>
              <a:endCxn id="51" idx="3"/>
            </p:cNvCxnSpPr>
            <p:nvPr/>
          </p:nvCxnSpPr>
          <p:spPr>
            <a:xfrm flipH="1" flipV="1">
              <a:off x="2357321" y="3578470"/>
              <a:ext cx="84637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7730DD3E-6D86-A96A-9C66-5F363FCDA6C3}"/>
                </a:ext>
              </a:extLst>
            </p:cNvPr>
            <p:cNvCxnSpPr>
              <a:cxnSpLocks/>
              <a:stCxn id="74" idx="2"/>
            </p:cNvCxnSpPr>
            <p:nvPr/>
          </p:nvCxnSpPr>
          <p:spPr>
            <a:xfrm flipH="1">
              <a:off x="1751787" y="5453338"/>
              <a:ext cx="1" cy="23938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9350357F-1682-87E9-88B8-30871F177A2C}"/>
                </a:ext>
              </a:extLst>
            </p:cNvPr>
            <p:cNvCxnSpPr/>
            <p:nvPr/>
          </p:nvCxnSpPr>
          <p:spPr>
            <a:xfrm>
              <a:off x="1751787" y="5676900"/>
              <a:ext cx="1119591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2DB6E340-62AC-27E3-839A-14FA37B98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1378" y="3686008"/>
              <a:ext cx="0" cy="19908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직선 연결선 150">
              <a:extLst>
                <a:ext uri="{FF2B5EF4-FFF2-40B4-BE49-F238E27FC236}">
                  <a16:creationId xmlns:a16="http://schemas.microsoft.com/office/drawing/2014/main" id="{37D00ACB-878A-0F2E-FC5D-7C18EDB746C9}"/>
                </a:ext>
              </a:extLst>
            </p:cNvPr>
            <p:cNvCxnSpPr/>
            <p:nvPr/>
          </p:nvCxnSpPr>
          <p:spPr>
            <a:xfrm>
              <a:off x="2871378" y="2300288"/>
              <a:ext cx="0" cy="119062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82E6C2E6-89DB-B97D-12CF-3FB8BC511472}"/>
                </a:ext>
              </a:extLst>
            </p:cNvPr>
            <p:cNvCxnSpPr/>
            <p:nvPr/>
          </p:nvCxnSpPr>
          <p:spPr>
            <a:xfrm>
              <a:off x="2871378" y="2300288"/>
              <a:ext cx="1119591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직선 화살표 연결선 154">
              <a:extLst>
                <a:ext uri="{FF2B5EF4-FFF2-40B4-BE49-F238E27FC236}">
                  <a16:creationId xmlns:a16="http://schemas.microsoft.com/office/drawing/2014/main" id="{D3B7BB5C-0D69-2D5C-B849-5D9A0DABF569}"/>
                </a:ext>
              </a:extLst>
            </p:cNvPr>
            <p:cNvCxnSpPr>
              <a:endCxn id="80" idx="0"/>
            </p:cNvCxnSpPr>
            <p:nvPr/>
          </p:nvCxnSpPr>
          <p:spPr>
            <a:xfrm>
              <a:off x="3990969" y="2300288"/>
              <a:ext cx="1" cy="23977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4" name="원호 163">
              <a:extLst>
                <a:ext uri="{FF2B5EF4-FFF2-40B4-BE49-F238E27FC236}">
                  <a16:creationId xmlns:a16="http://schemas.microsoft.com/office/drawing/2014/main" id="{B576EB5A-0E73-74A6-3520-12144C6A4456}"/>
                </a:ext>
              </a:extLst>
            </p:cNvPr>
            <p:cNvSpPr/>
            <p:nvPr/>
          </p:nvSpPr>
          <p:spPr>
            <a:xfrm>
              <a:off x="2770986" y="3474106"/>
              <a:ext cx="202730" cy="215076"/>
            </a:xfrm>
            <a:prstGeom prst="arc">
              <a:avLst>
                <a:gd name="adj1" fmla="val 16155749"/>
                <a:gd name="adj2" fmla="val 5512382"/>
              </a:avLst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TextBox 101">
              <a:extLst>
                <a:ext uri="{FF2B5EF4-FFF2-40B4-BE49-F238E27FC236}">
                  <a16:creationId xmlns:a16="http://schemas.microsoft.com/office/drawing/2014/main" id="{B84DE469-14E4-6CD7-3AD9-AB18C97FB844}"/>
                </a:ext>
              </a:extLst>
            </p:cNvPr>
            <p:cNvSpPr txBox="1"/>
            <p:nvPr/>
          </p:nvSpPr>
          <p:spPr>
            <a:xfrm>
              <a:off x="2454303" y="3321332"/>
              <a:ext cx="470678" cy="2528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Yes</a:t>
              </a:r>
            </a:p>
          </p:txBody>
        </p:sp>
        <p:cxnSp>
          <p:nvCxnSpPr>
            <p:cNvPr id="168" name="직선 화살표 연결선 167">
              <a:extLst>
                <a:ext uri="{FF2B5EF4-FFF2-40B4-BE49-F238E27FC236}">
                  <a16:creationId xmlns:a16="http://schemas.microsoft.com/office/drawing/2014/main" id="{6AA97D58-732B-DB83-5EEF-126311FE8320}"/>
                </a:ext>
              </a:extLst>
            </p:cNvPr>
            <p:cNvCxnSpPr/>
            <p:nvPr/>
          </p:nvCxnSpPr>
          <p:spPr>
            <a:xfrm>
              <a:off x="3989058" y="3921263"/>
              <a:ext cx="0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0" name="TextBox 101">
              <a:extLst>
                <a:ext uri="{FF2B5EF4-FFF2-40B4-BE49-F238E27FC236}">
                  <a16:creationId xmlns:a16="http://schemas.microsoft.com/office/drawing/2014/main" id="{D9379D88-C4FE-5F0E-5418-22054F569E86}"/>
                </a:ext>
              </a:extLst>
            </p:cNvPr>
            <p:cNvSpPr txBox="1"/>
            <p:nvPr/>
          </p:nvSpPr>
          <p:spPr>
            <a:xfrm>
              <a:off x="4006210" y="3959483"/>
              <a:ext cx="470678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No</a:t>
              </a:r>
            </a:p>
          </p:txBody>
        </p:sp>
        <p:sp>
          <p:nvSpPr>
            <p:cNvPr id="171" name="직사각형 30">
              <a:extLst>
                <a:ext uri="{FF2B5EF4-FFF2-40B4-BE49-F238E27FC236}">
                  <a16:creationId xmlns:a16="http://schemas.microsoft.com/office/drawing/2014/main" id="{4E232957-1DD9-3485-EF47-F312540E7858}"/>
                </a:ext>
              </a:extLst>
            </p:cNvPr>
            <p:cNvSpPr/>
            <p:nvPr/>
          </p:nvSpPr>
          <p:spPr>
            <a:xfrm>
              <a:off x="3388158" y="4367023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결과</a:t>
              </a:r>
              <a:r>
                <a:rPr lang="en-US" altLang="ko-KR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페이지 표시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cxnSp>
          <p:nvCxnSpPr>
            <p:cNvPr id="172" name="직선 화살표 연결선 171">
              <a:extLst>
                <a:ext uri="{FF2B5EF4-FFF2-40B4-BE49-F238E27FC236}">
                  <a16:creationId xmlns:a16="http://schemas.microsoft.com/office/drawing/2014/main" id="{C986A198-F0E0-C1AC-8566-6C7CB366B533}"/>
                </a:ext>
              </a:extLst>
            </p:cNvPr>
            <p:cNvCxnSpPr/>
            <p:nvPr/>
          </p:nvCxnSpPr>
          <p:spPr>
            <a:xfrm>
              <a:off x="3989058" y="4770931"/>
              <a:ext cx="0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3" name="직사각형 30">
              <a:extLst>
                <a:ext uri="{FF2B5EF4-FFF2-40B4-BE49-F238E27FC236}">
                  <a16:creationId xmlns:a16="http://schemas.microsoft.com/office/drawing/2014/main" id="{73A3F047-0DDB-4E08-A1ED-FE5F70DC995E}"/>
                </a:ext>
              </a:extLst>
            </p:cNvPr>
            <p:cNvSpPr/>
            <p:nvPr/>
          </p:nvSpPr>
          <p:spPr>
            <a:xfrm>
              <a:off x="3388158" y="5216691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화행 분석</a:t>
              </a:r>
              <a:endParaRPr lang="en-US" altLang="ko-KR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점수 표시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cxnSp>
          <p:nvCxnSpPr>
            <p:cNvPr id="174" name="직선 화살표 연결선 173">
              <a:extLst>
                <a:ext uri="{FF2B5EF4-FFF2-40B4-BE49-F238E27FC236}">
                  <a16:creationId xmlns:a16="http://schemas.microsoft.com/office/drawing/2014/main" id="{FAE30E3D-3877-5535-8148-1D29D47B39A9}"/>
                </a:ext>
              </a:extLst>
            </p:cNvPr>
            <p:cNvCxnSpPr/>
            <p:nvPr/>
          </p:nvCxnSpPr>
          <p:spPr>
            <a:xfrm>
              <a:off x="3989058" y="5620599"/>
              <a:ext cx="0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6" name="그룹 104">
            <a:extLst>
              <a:ext uri="{FF2B5EF4-FFF2-40B4-BE49-F238E27FC236}">
                <a16:creationId xmlns:a16="http://schemas.microsoft.com/office/drawing/2014/main" id="{F6A6B5F8-6B9A-4E17-730A-46AFA183F1BC}"/>
              </a:ext>
            </a:extLst>
          </p:cNvPr>
          <p:cNvGrpSpPr/>
          <p:nvPr/>
        </p:nvGrpSpPr>
        <p:grpSpPr>
          <a:xfrm>
            <a:off x="553669" y="1964840"/>
            <a:ext cx="3362950" cy="3879057"/>
            <a:chOff x="422452" y="2888637"/>
            <a:chExt cx="1867597" cy="1556260"/>
          </a:xfrm>
        </p:grpSpPr>
        <p:sp>
          <p:nvSpPr>
            <p:cNvPr id="177" name="직사각형 102">
              <a:extLst>
                <a:ext uri="{FF2B5EF4-FFF2-40B4-BE49-F238E27FC236}">
                  <a16:creationId xmlns:a16="http://schemas.microsoft.com/office/drawing/2014/main" id="{E026EA25-DA09-67D0-D639-9D097DCCC73A}"/>
                </a:ext>
              </a:extLst>
            </p:cNvPr>
            <p:cNvSpPr/>
            <p:nvPr/>
          </p:nvSpPr>
          <p:spPr>
            <a:xfrm>
              <a:off x="422452" y="2888637"/>
              <a:ext cx="1867597" cy="117560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인지 능력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지문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178" name="직사각형 103">
              <a:extLst>
                <a:ext uri="{FF2B5EF4-FFF2-40B4-BE49-F238E27FC236}">
                  <a16:creationId xmlns:a16="http://schemas.microsoft.com/office/drawing/2014/main" id="{DF3D1516-D02C-5EBD-9E96-11ED2BFF19E1}"/>
                </a:ext>
              </a:extLst>
            </p:cNvPr>
            <p:cNvSpPr/>
            <p:nvPr/>
          </p:nvSpPr>
          <p:spPr>
            <a:xfrm>
              <a:off x="422452" y="3006199"/>
              <a:ext cx="1867597" cy="1438698"/>
            </a:xfrm>
            <a:prstGeom prst="rect">
              <a:avLst/>
            </a:prstGeom>
            <a:solidFill>
              <a:srgbClr val="FFFFFF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자기소개를 해주세요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. (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출생지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나이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이름 등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)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나의 학창시절은 어땠나요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학창시절 소풍 가셨을 때 어머니가 도시락을 </a:t>
              </a:r>
              <a:r>
                <a:rPr lang="ko-KR" altLang="en-US" sz="1000" dirty="0" err="1">
                  <a:solidFill>
                    <a:srgbClr val="000000"/>
                  </a:solidFill>
                  <a:latin typeface="Calibri"/>
                  <a:ea typeface="맑은 고딕" pitchFamily="34"/>
                </a:rPr>
                <a:t>싸주셨나요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소풍은 어디로 자주 가셨나요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기억에 남는 게임이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기억에 남는 특별한 사건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(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사고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)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은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옛날 부산은 어땠나요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지금 부산은 </a:t>
              </a:r>
              <a:r>
                <a:rPr lang="ko-KR" altLang="en-US" sz="1000" dirty="0" err="1">
                  <a:solidFill>
                    <a:srgbClr val="000000"/>
                  </a:solidFill>
                  <a:latin typeface="Calibri"/>
                  <a:ea typeface="맑은 고딕" pitchFamily="34"/>
                </a:rPr>
                <a:t>어떤가요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부산에서 추천해주고 싶은 장소가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당신의 삶에서 제일 기뻤던 순간은 </a:t>
              </a:r>
              <a:r>
                <a:rPr lang="ko-KR" altLang="en-US" sz="1000" dirty="0" err="1">
                  <a:solidFill>
                    <a:srgbClr val="000000"/>
                  </a:solidFill>
                  <a:latin typeface="Calibri"/>
                  <a:ea typeface="맑은 고딕" pitchFamily="34"/>
                </a:rPr>
                <a:t>언제인가요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살아오면서 힘들었던 일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그리고 이겨낸 경험이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당신의 삶에서 후회스러운 순간은 </a:t>
              </a:r>
              <a:r>
                <a:rPr lang="ko-KR" altLang="en-US" sz="1000" dirty="0" err="1">
                  <a:solidFill>
                    <a:srgbClr val="000000"/>
                  </a:solidFill>
                  <a:latin typeface="Calibri"/>
                  <a:ea typeface="맑은 고딕" pitchFamily="34"/>
                </a:rPr>
                <a:t>언제인가요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자녀분이 어렸을 적 좋았던 순간을 말씀해 주실 수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마지막으로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자녀분께 하고 싶은 말이 있다면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  <a:endParaRPr lang="ko-KR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cxnSp>
        <p:nvCxnSpPr>
          <p:cNvPr id="183" name="직선 화살표 연결선 182">
            <a:extLst>
              <a:ext uri="{FF2B5EF4-FFF2-40B4-BE49-F238E27FC236}">
                <a16:creationId xmlns:a16="http://schemas.microsoft.com/office/drawing/2014/main" id="{D1011BDC-384A-4248-B53A-D9FD083228B3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3916619" y="3481898"/>
            <a:ext cx="875495" cy="4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B6DBC-1F27-1B2A-A527-F959937E0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E79C727A-C614-4D81-45B8-DA1B0AD14082}"/>
              </a:ext>
            </a:extLst>
          </p:cNvPr>
          <p:cNvSpPr txBox="1"/>
          <p:nvPr/>
        </p:nvSpPr>
        <p:spPr>
          <a:xfrm>
            <a:off x="422452" y="408444"/>
            <a:ext cx="3406702" cy="58477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플로우 차트</a:t>
            </a:r>
            <a:r>
              <a:rPr 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</a:t>
            </a:r>
            <a:r>
              <a:rPr lang="ko-KR" alt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</a:t>
            </a:r>
            <a:r>
              <a:rPr 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</a:t>
            </a:r>
            <a:endParaRPr lang="en-US" sz="3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" name="직선 연결선 5">
            <a:extLst>
              <a:ext uri="{FF2B5EF4-FFF2-40B4-BE49-F238E27FC236}">
                <a16:creationId xmlns:a16="http://schemas.microsoft.com/office/drawing/2014/main" id="{FD89C379-F3DB-C068-A4CE-CBCD0488D35C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sp>
        <p:nvSpPr>
          <p:cNvPr id="41" name="사각형: 둥근 모서리 142">
            <a:extLst>
              <a:ext uri="{FF2B5EF4-FFF2-40B4-BE49-F238E27FC236}">
                <a16:creationId xmlns:a16="http://schemas.microsoft.com/office/drawing/2014/main" id="{53E54CCC-A2B8-5BAC-01B2-CF27B806D6EA}"/>
              </a:ext>
            </a:extLst>
          </p:cNvPr>
          <p:cNvSpPr/>
          <p:nvPr/>
        </p:nvSpPr>
        <p:spPr>
          <a:xfrm>
            <a:off x="7827309" y="1190164"/>
            <a:ext cx="685580" cy="275874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시작</a:t>
            </a:r>
          </a:p>
        </p:txBody>
      </p:sp>
      <p:sp>
        <p:nvSpPr>
          <p:cNvPr id="42" name="사각형: 둥근 모서리 143">
            <a:extLst>
              <a:ext uri="{FF2B5EF4-FFF2-40B4-BE49-F238E27FC236}">
                <a16:creationId xmlns:a16="http://schemas.microsoft.com/office/drawing/2014/main" id="{D52E5EF3-7C68-6D83-A2AC-ADB1EA78DD93}"/>
              </a:ext>
            </a:extLst>
          </p:cNvPr>
          <p:cNvSpPr/>
          <p:nvPr/>
        </p:nvSpPr>
        <p:spPr>
          <a:xfrm>
            <a:off x="8601029" y="1190164"/>
            <a:ext cx="685580" cy="275874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2626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종료</a:t>
            </a:r>
            <a:endParaRPr lang="en-US" sz="10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" name="사각형: 둥근 모서리 28">
            <a:extLst>
              <a:ext uri="{FF2B5EF4-FFF2-40B4-BE49-F238E27FC236}">
                <a16:creationId xmlns:a16="http://schemas.microsoft.com/office/drawing/2014/main" id="{0C4974D3-A264-A32B-C4B0-0789DDAA1E4E}"/>
              </a:ext>
            </a:extLst>
          </p:cNvPr>
          <p:cNvSpPr/>
          <p:nvPr/>
        </p:nvSpPr>
        <p:spPr>
          <a:xfrm>
            <a:off x="4216930" y="1221669"/>
            <a:ext cx="1104137" cy="488737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메인페이지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7" name="직사각형 30">
            <a:extLst>
              <a:ext uri="{FF2B5EF4-FFF2-40B4-BE49-F238E27FC236}">
                <a16:creationId xmlns:a16="http://schemas.microsoft.com/office/drawing/2014/main" id="{69AB5860-9265-12C9-99BE-2BE92C05424B}"/>
              </a:ext>
            </a:extLst>
          </p:cNvPr>
          <p:cNvSpPr/>
          <p:nvPr/>
        </p:nvSpPr>
        <p:spPr>
          <a:xfrm>
            <a:off x="4163464" y="2003431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선택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2" name="사각형: 둥근 모서리 36">
            <a:extLst>
              <a:ext uri="{FF2B5EF4-FFF2-40B4-BE49-F238E27FC236}">
                <a16:creationId xmlns:a16="http://schemas.microsoft.com/office/drawing/2014/main" id="{99C1BC51-0F73-B317-0619-34690C4FB6FD}"/>
              </a:ext>
            </a:extLst>
          </p:cNvPr>
          <p:cNvSpPr/>
          <p:nvPr/>
        </p:nvSpPr>
        <p:spPr>
          <a:xfrm>
            <a:off x="4439035" y="6198069"/>
            <a:ext cx="1104137" cy="488737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2626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메인화면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이동</a:t>
            </a:r>
          </a:p>
        </p:txBody>
      </p:sp>
      <p:sp>
        <p:nvSpPr>
          <p:cNvPr id="76" name="순서도: 판단 33">
            <a:extLst>
              <a:ext uri="{FF2B5EF4-FFF2-40B4-BE49-F238E27FC236}">
                <a16:creationId xmlns:a16="http://schemas.microsoft.com/office/drawing/2014/main" id="{B99B6F40-CB4A-FB10-FD9D-3CDB2D25EAA0}"/>
              </a:ext>
            </a:extLst>
          </p:cNvPr>
          <p:cNvSpPr/>
          <p:nvPr/>
        </p:nvSpPr>
        <p:spPr>
          <a:xfrm>
            <a:off x="3981727" y="2659748"/>
            <a:ext cx="1574541" cy="685585"/>
          </a:xfrm>
          <a:custGeom>
            <a:avLst/>
            <a:gdLst>
              <a:gd name="f0" fmla="val w"/>
              <a:gd name="f1" fmla="val h"/>
              <a:gd name="f2" fmla="val 0"/>
              <a:gd name="f3" fmla="val 2"/>
              <a:gd name="f4" fmla="val 1"/>
              <a:gd name="f5" fmla="*/ f0 1 2"/>
              <a:gd name="f6" fmla="*/ f1 1 2"/>
              <a:gd name="f7" fmla="val f2"/>
              <a:gd name="f8" fmla="val f3"/>
              <a:gd name="f9" fmla="+- f8 0 f7"/>
              <a:gd name="f10" fmla="*/ f9 1 2"/>
              <a:gd name="f11" fmla="*/ f9 1 4"/>
              <a:gd name="f12" fmla="*/ f9 3 1"/>
              <a:gd name="f13" fmla="*/ f12 1 4"/>
              <a:gd name="f14" fmla="*/ f11 1 f10"/>
              <a:gd name="f15" fmla="*/ f13 1 f10"/>
              <a:gd name="f16" fmla="*/ f14 f5 1"/>
              <a:gd name="f17" fmla="*/ f14 f6 1"/>
              <a:gd name="f18" fmla="*/ f15 f5 1"/>
              <a:gd name="f19" fmla="*/ f15 f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7" r="f18" b="f19"/>
            <a:pathLst>
              <a:path w="2" h="2">
                <a:moveTo>
                  <a:pt x="f2" y="f4"/>
                </a:moveTo>
                <a:lnTo>
                  <a:pt x="f4" y="f2"/>
                </a:lnTo>
                <a:lnTo>
                  <a:pt x="f3" y="f4"/>
                </a:lnTo>
                <a:lnTo>
                  <a:pt x="f4" y="f3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non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활동 선택 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80" name="직사각형 30">
            <a:extLst>
              <a:ext uri="{FF2B5EF4-FFF2-40B4-BE49-F238E27FC236}">
                <a16:creationId xmlns:a16="http://schemas.microsoft.com/office/drawing/2014/main" id="{1DA1C7D7-1EF9-EA55-396F-5B8CBFF58FFA}"/>
              </a:ext>
            </a:extLst>
          </p:cNvPr>
          <p:cNvSpPr/>
          <p:nvPr/>
        </p:nvSpPr>
        <p:spPr>
          <a:xfrm>
            <a:off x="1672842" y="3826032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듣기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6D1D321D-0BF8-96F3-283C-D5B018138DC0}"/>
              </a:ext>
            </a:extLst>
          </p:cNvPr>
          <p:cNvCxnSpPr>
            <a:stCxn id="5" idx="2"/>
            <a:endCxn id="7" idx="0"/>
          </p:cNvCxnSpPr>
          <p:nvPr/>
        </p:nvCxnSpPr>
        <p:spPr>
          <a:xfrm flipH="1">
            <a:off x="4768998" y="1710406"/>
            <a:ext cx="1" cy="2930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10187F7E-8AFA-C7BA-B2A0-0A8836277DF2}"/>
              </a:ext>
            </a:extLst>
          </p:cNvPr>
          <p:cNvCxnSpPr>
            <a:cxnSpLocks/>
            <a:stCxn id="7" idx="2"/>
            <a:endCxn id="76" idx="0"/>
          </p:cNvCxnSpPr>
          <p:nvPr/>
        </p:nvCxnSpPr>
        <p:spPr>
          <a:xfrm>
            <a:off x="4768998" y="2407339"/>
            <a:ext cx="0" cy="2524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직사각형 30">
            <a:extLst>
              <a:ext uri="{FF2B5EF4-FFF2-40B4-BE49-F238E27FC236}">
                <a16:creationId xmlns:a16="http://schemas.microsoft.com/office/drawing/2014/main" id="{851CE94B-4FED-137E-4BCD-8B894C90752A}"/>
              </a:ext>
            </a:extLst>
          </p:cNvPr>
          <p:cNvSpPr/>
          <p:nvPr/>
        </p:nvSpPr>
        <p:spPr>
          <a:xfrm>
            <a:off x="3376193" y="3826032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화행 검사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0" name="직사각형 30">
            <a:extLst>
              <a:ext uri="{FF2B5EF4-FFF2-40B4-BE49-F238E27FC236}">
                <a16:creationId xmlns:a16="http://schemas.microsoft.com/office/drawing/2014/main" id="{6F0C87B1-1847-D0AD-F795-47B275E84072}"/>
              </a:ext>
            </a:extLst>
          </p:cNvPr>
          <p:cNvSpPr/>
          <p:nvPr/>
        </p:nvSpPr>
        <p:spPr>
          <a:xfrm>
            <a:off x="4921570" y="3826032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연극 하기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직사각형 30">
            <a:extLst>
              <a:ext uri="{FF2B5EF4-FFF2-40B4-BE49-F238E27FC236}">
                <a16:creationId xmlns:a16="http://schemas.microsoft.com/office/drawing/2014/main" id="{A6DBFC09-27BB-D8D3-D176-B5DC75F0B762}"/>
              </a:ext>
            </a:extLst>
          </p:cNvPr>
          <p:cNvSpPr/>
          <p:nvPr/>
        </p:nvSpPr>
        <p:spPr>
          <a:xfrm>
            <a:off x="6624921" y="3826032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워크북 풀어보기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CA5F622A-0A08-0D6A-9230-08661B8DC145}"/>
              </a:ext>
            </a:extLst>
          </p:cNvPr>
          <p:cNvCxnSpPr>
            <a:cxnSpLocks/>
            <a:stCxn id="76" idx="3"/>
            <a:endCxn id="80" idx="0"/>
          </p:cNvCxnSpPr>
          <p:nvPr/>
        </p:nvCxnSpPr>
        <p:spPr>
          <a:xfrm rot="10800000" flipV="1">
            <a:off x="2278377" y="3002540"/>
            <a:ext cx="1703351" cy="82349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BE736A43-FFF0-52D5-1305-36635A099219}"/>
              </a:ext>
            </a:extLst>
          </p:cNvPr>
          <p:cNvCxnSpPr>
            <a:cxnSpLocks/>
            <a:stCxn id="76" idx="1"/>
            <a:endCxn id="11" idx="0"/>
          </p:cNvCxnSpPr>
          <p:nvPr/>
        </p:nvCxnSpPr>
        <p:spPr>
          <a:xfrm>
            <a:off x="5556268" y="3002541"/>
            <a:ext cx="1674187" cy="82349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A3294E30-3438-DC77-D4B7-F87ED30DB679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3874521" y="3310505"/>
            <a:ext cx="622733" cy="40832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F05D7AB5-628C-C83A-8CEA-CCE49033A693}"/>
              </a:ext>
            </a:extLst>
          </p:cNvPr>
          <p:cNvCxnSpPr>
            <a:cxnSpLocks/>
            <a:endCxn id="10" idx="0"/>
          </p:cNvCxnSpPr>
          <p:nvPr/>
        </p:nvCxnSpPr>
        <p:spPr>
          <a:xfrm rot="16200000" flipH="1">
            <a:off x="5026159" y="3325087"/>
            <a:ext cx="622734" cy="3791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평행 사변형 32">
            <a:extLst>
              <a:ext uri="{FF2B5EF4-FFF2-40B4-BE49-F238E27FC236}">
                <a16:creationId xmlns:a16="http://schemas.microsoft.com/office/drawing/2014/main" id="{745FEB26-60C0-601C-C7B2-4636FFEABF0A}"/>
              </a:ext>
            </a:extLst>
          </p:cNvPr>
          <p:cNvSpPr/>
          <p:nvPr/>
        </p:nvSpPr>
        <p:spPr>
          <a:xfrm>
            <a:off x="1675241" y="4549932"/>
            <a:ext cx="1207236" cy="4039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동영상 재생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40" name="평행 사변형 32">
            <a:extLst>
              <a:ext uri="{FF2B5EF4-FFF2-40B4-BE49-F238E27FC236}">
                <a16:creationId xmlns:a16="http://schemas.microsoft.com/office/drawing/2014/main" id="{751F773D-1F91-BCF0-0C1A-BF503AACC9A8}"/>
              </a:ext>
            </a:extLst>
          </p:cNvPr>
          <p:cNvSpPr/>
          <p:nvPr/>
        </p:nvSpPr>
        <p:spPr>
          <a:xfrm>
            <a:off x="3376192" y="4549932"/>
            <a:ext cx="1207236" cy="4039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문제풀이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43" name="평행 사변형 32">
            <a:extLst>
              <a:ext uri="{FF2B5EF4-FFF2-40B4-BE49-F238E27FC236}">
                <a16:creationId xmlns:a16="http://schemas.microsoft.com/office/drawing/2014/main" id="{A7131071-B07E-3E1E-2008-91726C542AF8}"/>
              </a:ext>
            </a:extLst>
          </p:cNvPr>
          <p:cNvSpPr/>
          <p:nvPr/>
        </p:nvSpPr>
        <p:spPr>
          <a:xfrm>
            <a:off x="6620073" y="4549932"/>
            <a:ext cx="1207236" cy="4039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문제풀이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44" name="평행 사변형 32">
            <a:extLst>
              <a:ext uri="{FF2B5EF4-FFF2-40B4-BE49-F238E27FC236}">
                <a16:creationId xmlns:a16="http://schemas.microsoft.com/office/drawing/2014/main" id="{ED66686C-E106-AEFE-ABF5-C4303F5088D4}"/>
              </a:ext>
            </a:extLst>
          </p:cNvPr>
          <p:cNvSpPr/>
          <p:nvPr/>
        </p:nvSpPr>
        <p:spPr>
          <a:xfrm>
            <a:off x="4919122" y="4549932"/>
            <a:ext cx="1207236" cy="4039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대본 녹음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4" name="순서도: 문서 40">
            <a:extLst>
              <a:ext uri="{FF2B5EF4-FFF2-40B4-BE49-F238E27FC236}">
                <a16:creationId xmlns:a16="http://schemas.microsoft.com/office/drawing/2014/main" id="{B3EF9F3A-FD75-BCA7-7F7E-3A4063F94AE0}"/>
              </a:ext>
            </a:extLst>
          </p:cNvPr>
          <p:cNvSpPr/>
          <p:nvPr/>
        </p:nvSpPr>
        <p:spPr>
          <a:xfrm>
            <a:off x="4919122" y="5254824"/>
            <a:ext cx="1207236" cy="48873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17322"/>
              <a:gd name="f8" fmla="val 10800"/>
              <a:gd name="f9" fmla="val 23922"/>
              <a:gd name="f10" fmla="val 20172"/>
              <a:gd name="f11" fmla="+- 0 0 -180"/>
              <a:gd name="f12" fmla="*/ f3 1 21600"/>
              <a:gd name="f13" fmla="*/ f4 1 21600"/>
              <a:gd name="f14" fmla="val f5"/>
              <a:gd name="f15" fmla="val f6"/>
              <a:gd name="f16" fmla="*/ f11 f0 1"/>
              <a:gd name="f17" fmla="+- f15 0 f14"/>
              <a:gd name="f18" fmla="*/ f16 1 f2"/>
              <a:gd name="f19" fmla="*/ f17 1 2"/>
              <a:gd name="f20" fmla="*/ f17 1 21600"/>
              <a:gd name="f21" fmla="*/ f17 17322 1"/>
              <a:gd name="f22" fmla="*/ f17 20172 1"/>
              <a:gd name="f23" fmla="+- f18 0 f1"/>
              <a:gd name="f24" fmla="+- f14 f19 0"/>
              <a:gd name="f25" fmla="*/ f21 1 21600"/>
              <a:gd name="f26" fmla="*/ f22 1 21600"/>
              <a:gd name="f27" fmla="*/ f14 1 f20"/>
              <a:gd name="f28" fmla="*/ f15 1 f20"/>
              <a:gd name="f29" fmla="*/ f24 1 f20"/>
              <a:gd name="f30" fmla="*/ f26 1 f20"/>
              <a:gd name="f31" fmla="*/ f25 1 f20"/>
              <a:gd name="f32" fmla="*/ f27 f12 1"/>
              <a:gd name="f33" fmla="*/ f28 f12 1"/>
              <a:gd name="f34" fmla="*/ f27 f13 1"/>
              <a:gd name="f35" fmla="*/ f31 f13 1"/>
              <a:gd name="f36" fmla="*/ f29 f12 1"/>
              <a:gd name="f37" fmla="*/ f30 f1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6" y="f37"/>
              </a:cxn>
            </a:cxnLst>
            <a:rect l="f32" t="f34" r="f33" b="f35"/>
            <a:pathLst>
              <a:path w="21600" h="21600"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cubicBezTo>
                  <a:pt x="f8" y="f7"/>
                  <a:pt x="f8" y="f9"/>
                  <a:pt x="f5" y="f10"/>
                </a:cubicBez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5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녹음 파일 </a:t>
            </a:r>
            <a:r>
              <a:rPr lang="en-US" altLang="ko-KR" sz="105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.mp3 </a:t>
            </a:r>
            <a:r>
              <a:rPr lang="ko-KR" altLang="en-US" sz="105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형식 다은</a:t>
            </a:r>
            <a:r>
              <a:rPr lang="en-US" altLang="ko-KR" sz="105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</a:t>
            </a:r>
            <a:endParaRPr lang="ko-KR" sz="105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28BECB3-0D46-47EB-341D-E07EBE0A4D10}"/>
              </a:ext>
            </a:extLst>
          </p:cNvPr>
          <p:cNvCxnSpPr>
            <a:stCxn id="80" idx="2"/>
            <a:endCxn id="39" idx="0"/>
          </p:cNvCxnSpPr>
          <p:nvPr/>
        </p:nvCxnSpPr>
        <p:spPr>
          <a:xfrm>
            <a:off x="2278376" y="4229940"/>
            <a:ext cx="483" cy="319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D2862E3-12AF-76D1-DF2F-26E39BD7C422}"/>
              </a:ext>
            </a:extLst>
          </p:cNvPr>
          <p:cNvCxnSpPr>
            <a:stCxn id="9" idx="2"/>
            <a:endCxn id="40" idx="0"/>
          </p:cNvCxnSpPr>
          <p:nvPr/>
        </p:nvCxnSpPr>
        <p:spPr>
          <a:xfrm flipH="1">
            <a:off x="3979810" y="4229940"/>
            <a:ext cx="1917" cy="319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36753914-02B8-92FD-E4A6-AC5919C826A7}"/>
              </a:ext>
            </a:extLst>
          </p:cNvPr>
          <p:cNvCxnSpPr>
            <a:stCxn id="10" idx="2"/>
            <a:endCxn id="44" idx="0"/>
          </p:cNvCxnSpPr>
          <p:nvPr/>
        </p:nvCxnSpPr>
        <p:spPr>
          <a:xfrm flipH="1">
            <a:off x="5522740" y="4229940"/>
            <a:ext cx="4364" cy="319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4AD9EB2-D5E2-F613-1C81-1C6E30CB4885}"/>
              </a:ext>
            </a:extLst>
          </p:cNvPr>
          <p:cNvCxnSpPr>
            <a:stCxn id="11" idx="2"/>
            <a:endCxn id="43" idx="0"/>
          </p:cNvCxnSpPr>
          <p:nvPr/>
        </p:nvCxnSpPr>
        <p:spPr>
          <a:xfrm flipH="1">
            <a:off x="7223691" y="4229940"/>
            <a:ext cx="6764" cy="319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33C1B622-E6FA-742C-B556-B325EC3973D4}"/>
              </a:ext>
            </a:extLst>
          </p:cNvPr>
          <p:cNvCxnSpPr>
            <a:stCxn id="44" idx="2"/>
            <a:endCxn id="4" idx="0"/>
          </p:cNvCxnSpPr>
          <p:nvPr/>
        </p:nvCxnSpPr>
        <p:spPr>
          <a:xfrm>
            <a:off x="5522740" y="4953840"/>
            <a:ext cx="0" cy="3009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30">
            <a:extLst>
              <a:ext uri="{FF2B5EF4-FFF2-40B4-BE49-F238E27FC236}">
                <a16:creationId xmlns:a16="http://schemas.microsoft.com/office/drawing/2014/main" id="{B67B9697-83A4-9BC0-FF52-703A48CB6C76}"/>
              </a:ext>
            </a:extLst>
          </p:cNvPr>
          <p:cNvSpPr/>
          <p:nvPr/>
        </p:nvSpPr>
        <p:spPr>
          <a:xfrm>
            <a:off x="3376192" y="5258015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화행 검사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33C7F68E-3629-F935-5876-8536397699DC}"/>
              </a:ext>
            </a:extLst>
          </p:cNvPr>
          <p:cNvCxnSpPr>
            <a:stCxn id="40" idx="2"/>
            <a:endCxn id="29" idx="0"/>
          </p:cNvCxnSpPr>
          <p:nvPr/>
        </p:nvCxnSpPr>
        <p:spPr>
          <a:xfrm>
            <a:off x="3979810" y="4953840"/>
            <a:ext cx="1916" cy="3041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EFD58795-3FC3-73A0-7399-A6DEFA9CD63C}"/>
              </a:ext>
            </a:extLst>
          </p:cNvPr>
          <p:cNvCxnSpPr>
            <a:stCxn id="39" idx="2"/>
            <a:endCxn id="12" idx="3"/>
          </p:cNvCxnSpPr>
          <p:nvPr/>
        </p:nvCxnSpPr>
        <p:spPr>
          <a:xfrm rot="16200000" flipH="1">
            <a:off x="2614648" y="4618051"/>
            <a:ext cx="1488598" cy="216017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765578C4-87F6-07C7-EDFC-FCA58DAD60B5}"/>
              </a:ext>
            </a:extLst>
          </p:cNvPr>
          <p:cNvCxnSpPr>
            <a:stCxn id="43" idx="2"/>
            <a:endCxn id="12" idx="1"/>
          </p:cNvCxnSpPr>
          <p:nvPr/>
        </p:nvCxnSpPr>
        <p:spPr>
          <a:xfrm rot="5400000">
            <a:off x="5639133" y="4857880"/>
            <a:ext cx="1488598" cy="168051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BAE45CCE-260F-C83B-ED45-191DEC61B2D2}"/>
              </a:ext>
            </a:extLst>
          </p:cNvPr>
          <p:cNvCxnSpPr/>
          <p:nvPr/>
        </p:nvCxnSpPr>
        <p:spPr>
          <a:xfrm rot="5400000">
            <a:off x="5108090" y="5783419"/>
            <a:ext cx="454508" cy="374792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573CDFBB-3368-C715-FA93-3E9C5B694751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3981726" y="5661923"/>
            <a:ext cx="0" cy="30889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5C5E0FDC-2501-696E-7828-E6FF7C8560F7}"/>
              </a:ext>
            </a:extLst>
          </p:cNvPr>
          <p:cNvCxnSpPr>
            <a:cxnSpLocks/>
          </p:cNvCxnSpPr>
          <p:nvPr/>
        </p:nvCxnSpPr>
        <p:spPr>
          <a:xfrm flipH="1">
            <a:off x="3979810" y="5970815"/>
            <a:ext cx="789188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AA228D2B-30E5-4577-3450-61560690588A}"/>
              </a:ext>
            </a:extLst>
          </p:cNvPr>
          <p:cNvCxnSpPr/>
          <p:nvPr/>
        </p:nvCxnSpPr>
        <p:spPr>
          <a:xfrm>
            <a:off x="4768998" y="5970815"/>
            <a:ext cx="0" cy="2272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257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 descr="텍스트, 스크린샷, 로고, 일렉트릭 블루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086178C-436B-16BC-4BB2-48FB265DC6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12040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91C5D5ED-6273-B628-3A77-1EC9A9FB6F42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8DF6C386-43EE-EA2B-E025-D5F33F18208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85B45E5B-9BCB-12FB-AE00-86B319866937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2105782B-0C39-CC04-28E4-E301C13B9CBB}"/>
              </a:ext>
            </a:extLst>
          </p:cNvPr>
          <p:cNvSpPr txBox="1"/>
          <p:nvPr/>
        </p:nvSpPr>
        <p:spPr>
          <a:xfrm>
            <a:off x="3020034" y="5781723"/>
            <a:ext cx="6687848" cy="10156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로그인한 사용자의 닉네임을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마이페이지로 이동한다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인지검사로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두뇌단련으로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회상 동화로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BEEC4EE6-C9FD-2B4B-203B-63D2E72E1F37}"/>
              </a:ext>
            </a:extLst>
          </p:cNvPr>
          <p:cNvSpPr/>
          <p:nvPr/>
        </p:nvSpPr>
        <p:spPr>
          <a:xfrm>
            <a:off x="0" y="13402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2AE6B069-1BCD-96A3-C32E-DAC9D6421D66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11C88E43-677F-C0FC-4A0E-3AC46E34F263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7AFF0E79-AB62-1DDD-9FF2-7AF23BE53BD7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home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F7690693-F223-BD94-255C-7B9122663394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8F0508C1-27B9-769A-CF27-8200B4C9C052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497FC92D-48FC-3A21-3E3C-30BB162E2B79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91924687-0CD2-846B-52A0-145404155564}"/>
              </a:ext>
            </a:extLst>
          </p:cNvPr>
          <p:cNvGrpSpPr/>
          <p:nvPr/>
        </p:nvGrpSpPr>
        <p:grpSpPr>
          <a:xfrm>
            <a:off x="286051" y="2386300"/>
            <a:ext cx="2171087" cy="792742"/>
            <a:chOff x="286051" y="2386300"/>
            <a:chExt cx="2171087" cy="792742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068A0909-AA24-2F82-4B09-7AE3B0018F20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14969917-D7BB-9156-6A68-E01164EFF26F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UC_201, UC_201, UC_401, UC_501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D90DB8C1-CAB7-2EA7-BDAF-B173168D71BF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C8F4053C-3024-D443-1C87-04F0A0BBF92A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8A3E33F6-6764-E115-F2BF-9780F06103F2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B752CE93-255F-D091-3902-7E207FF98318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EF8C74EA-77F9-F28E-3726-1C131DF4A578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B3788583-F4B7-1A39-5541-D7BAC9EFB277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원하는 페이지로 이동한다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3686FB15-C52B-6A3D-8388-0A50E5E85123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923BF0E2-9B33-0168-67C4-A540D0FCE39D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1A0E7538-0E1A-4F39-4CF2-B86710A69264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02379A85-DF01-E830-DB01-5AB880B6A0C8}"/>
              </a:ext>
            </a:extLst>
          </p:cNvPr>
          <p:cNvSpPr txBox="1"/>
          <p:nvPr/>
        </p:nvSpPr>
        <p:spPr>
          <a:xfrm>
            <a:off x="5783510" y="250716"/>
            <a:ext cx="1160895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메인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34534B18-B21C-FFAB-B72B-81ED29F95CBB}"/>
              </a:ext>
            </a:extLst>
          </p:cNvPr>
          <p:cNvSpPr/>
          <p:nvPr/>
        </p:nvSpPr>
        <p:spPr>
          <a:xfrm>
            <a:off x="5530711" y="209384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75294F70-CC84-9B83-43DA-BF3599C2EE1A}"/>
              </a:ext>
            </a:extLst>
          </p:cNvPr>
          <p:cNvSpPr/>
          <p:nvPr/>
        </p:nvSpPr>
        <p:spPr>
          <a:xfrm>
            <a:off x="6450226" y="96333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  <a:endParaRPr lang="en-US" sz="1400" b="1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F3B5F7CB-7527-1EC7-D73D-573FC53E431B}"/>
              </a:ext>
            </a:extLst>
          </p:cNvPr>
          <p:cNvSpPr/>
          <p:nvPr/>
        </p:nvSpPr>
        <p:spPr>
          <a:xfrm>
            <a:off x="6449782" y="209384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dirty="0">
                <a:solidFill>
                  <a:srgbClr val="FFFFFF"/>
                </a:solidFill>
                <a:latin typeface="Calibri"/>
                <a:ea typeface="맑은 고딕" pitchFamily="34"/>
              </a:rPr>
              <a:t>3</a:t>
            </a:r>
            <a:endParaRPr lang="en-US" sz="1400" b="1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E5DB50A0-5ECF-0DA9-10F9-7D0606E0BFCF}"/>
              </a:ext>
            </a:extLst>
          </p:cNvPr>
          <p:cNvSpPr/>
          <p:nvPr/>
        </p:nvSpPr>
        <p:spPr>
          <a:xfrm>
            <a:off x="5530711" y="334050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87F48608-5A17-1B45-796B-29E3BE229440}"/>
              </a:ext>
            </a:extLst>
          </p:cNvPr>
          <p:cNvSpPr/>
          <p:nvPr/>
        </p:nvSpPr>
        <p:spPr>
          <a:xfrm>
            <a:off x="6449782" y="333043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4F98A-F283-65D7-1A49-D1DE310CD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7D405E7-12D1-571C-09E2-ACA378272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BF2AA972-F790-FA87-CCD2-214C712A3A7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BB8F4984-2098-FE66-68E9-79BAF8AB8234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28B2EF2A-FBE4-F9AC-780B-B81A1EF6D6F9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20EC6AA0-86BF-B4B6-D377-0B88C2C8210E}"/>
              </a:ext>
            </a:extLst>
          </p:cNvPr>
          <p:cNvSpPr txBox="1"/>
          <p:nvPr/>
        </p:nvSpPr>
        <p:spPr>
          <a:xfrm>
            <a:off x="3020034" y="5781723"/>
            <a:ext cx="6687848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~9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인지 검사 항목으로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FD42911C-3379-1983-61A2-B518D185E497}"/>
              </a:ext>
            </a:extLst>
          </p:cNvPr>
          <p:cNvSpPr/>
          <p:nvPr/>
        </p:nvSpPr>
        <p:spPr>
          <a:xfrm>
            <a:off x="0" y="13402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8BC18B10-623F-168D-3568-2E9F91336816}"/>
              </a:ext>
            </a:extLst>
          </p:cNvPr>
          <p:cNvGrpSpPr/>
          <p:nvPr/>
        </p:nvGrpSpPr>
        <p:grpSpPr>
          <a:xfrm>
            <a:off x="286051" y="435383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3DDC952B-8EA6-EA47-1105-F6744A3EFC21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129A5CA6-9AE6-CB1B-7110-AB4837FD2BB9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InterviewList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5E383A87-069F-5A93-632F-88409C801648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1287437D-1774-7C55-6097-478FD3199AFE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D14AAF15-CE11-2BFF-542D-9BC9D1A3E235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선택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79D7D7F4-79FD-47F6-E0DA-5468931F801F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1F09C27F-B28B-127A-F566-B903EFF08443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D782FCEB-2714-B335-524C-4130442F2C26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UC_201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F46F4FCD-FEF3-5063-D9F4-07B28A1561DC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265DF634-B397-41C8-E275-604316305BC1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25037959-7331-DE4A-03BD-5FA4C3B134BF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12386235-21E5-1350-CD90-9828E38CCD5C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4E971B71-EFD2-4D0D-AED9-860542080E9E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47A3F073-CB07-96DF-5C25-D1D6B1C5CC0A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원하는 페이지로 이동한다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473C2AA7-ACDC-A618-E1BF-7F71C0A70C10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9133A0AB-33F5-A64D-5CBC-F12E811606F1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CD08E221-5E79-7B68-6657-1185039CB5A9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선택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35CF7917-14D7-51F0-3F1D-E1FFB58F5376}"/>
              </a:ext>
            </a:extLst>
          </p:cNvPr>
          <p:cNvSpPr txBox="1"/>
          <p:nvPr/>
        </p:nvSpPr>
        <p:spPr>
          <a:xfrm>
            <a:off x="5248434" y="241720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선택</a:t>
            </a:r>
            <a:r>
              <a:rPr lang="ko-KR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화면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65FD0841-89C2-40A4-5B73-AD732D16B9D5}"/>
              </a:ext>
            </a:extLst>
          </p:cNvPr>
          <p:cNvSpPr/>
          <p:nvPr/>
        </p:nvSpPr>
        <p:spPr>
          <a:xfrm>
            <a:off x="5248436" y="199290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903F6444-B38F-5EA1-DA05-D5E5956D65CF}"/>
              </a:ext>
            </a:extLst>
          </p:cNvPr>
          <p:cNvSpPr/>
          <p:nvPr/>
        </p:nvSpPr>
        <p:spPr>
          <a:xfrm>
            <a:off x="5248435" y="233165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CBC545B4-6190-13F9-057D-B574D97C66C1}"/>
              </a:ext>
            </a:extLst>
          </p:cNvPr>
          <p:cNvSpPr/>
          <p:nvPr/>
        </p:nvSpPr>
        <p:spPr>
          <a:xfrm>
            <a:off x="5248434" y="267039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6CF77948-0B33-26AE-3A86-25EA362EC324}"/>
              </a:ext>
            </a:extLst>
          </p:cNvPr>
          <p:cNvSpPr/>
          <p:nvPr/>
        </p:nvSpPr>
        <p:spPr>
          <a:xfrm>
            <a:off x="5248438" y="298838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2D735316-ABB9-6A2F-71C9-6147F4BBEFD0}"/>
              </a:ext>
            </a:extLst>
          </p:cNvPr>
          <p:cNvSpPr/>
          <p:nvPr/>
        </p:nvSpPr>
        <p:spPr>
          <a:xfrm>
            <a:off x="5248437" y="332712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EB800F84-2067-6003-19EF-787F4ABA6897}"/>
              </a:ext>
            </a:extLst>
          </p:cNvPr>
          <p:cNvSpPr/>
          <p:nvPr/>
        </p:nvSpPr>
        <p:spPr>
          <a:xfrm>
            <a:off x="5248436" y="366586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DD446D42-0542-57C1-A870-D3AEA0D7B448}"/>
              </a:ext>
            </a:extLst>
          </p:cNvPr>
          <p:cNvSpPr/>
          <p:nvPr/>
        </p:nvSpPr>
        <p:spPr>
          <a:xfrm>
            <a:off x="5248438" y="398385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40" name="타원 74">
            <a:extLst>
              <a:ext uri="{FF2B5EF4-FFF2-40B4-BE49-F238E27FC236}">
                <a16:creationId xmlns:a16="http://schemas.microsoft.com/office/drawing/2014/main" id="{44DD279E-9F13-8C6F-B030-20C493F0971B}"/>
              </a:ext>
            </a:extLst>
          </p:cNvPr>
          <p:cNvSpPr/>
          <p:nvPr/>
        </p:nvSpPr>
        <p:spPr>
          <a:xfrm>
            <a:off x="5248437" y="432259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  <p:sp>
        <p:nvSpPr>
          <p:cNvPr id="41" name="타원 74">
            <a:extLst>
              <a:ext uri="{FF2B5EF4-FFF2-40B4-BE49-F238E27FC236}">
                <a16:creationId xmlns:a16="http://schemas.microsoft.com/office/drawing/2014/main" id="{5D892613-7994-4285-4B70-BD788776F5BF}"/>
              </a:ext>
            </a:extLst>
          </p:cNvPr>
          <p:cNvSpPr/>
          <p:nvPr/>
        </p:nvSpPr>
        <p:spPr>
          <a:xfrm>
            <a:off x="5248436" y="466133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22656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31AF8A-B998-E847-8050-F99B0D921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 descr="텍스트, 스크린샷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76504A5-57FC-5BED-25E8-A0BE829759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8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E207BB20-9294-3129-FDA1-A2AAAA4DD0D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6E0DD7C8-CEF6-AB68-52A4-902770C18717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C5C9B708-CF69-545D-63BF-5124B6533F4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595904B3-ABE5-B9A6-273D-19689CC28F88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인지 검사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녹음이 시작된다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녹음이 종료된다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다음 지문으로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B9756B5D-1BEB-DB07-0F5C-53FCA2E92724}"/>
              </a:ext>
            </a:extLst>
          </p:cNvPr>
          <p:cNvSpPr/>
          <p:nvPr/>
        </p:nvSpPr>
        <p:spPr>
          <a:xfrm>
            <a:off x="0" y="13402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D8D0C591-A2C0-C352-1AF0-11317916BBC6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F59C4C4F-51FE-D396-46CF-8209CA59A3BB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9C66346C-7A85-7371-F28B-56AB739B933E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 err="1">
                  <a:solidFill>
                    <a:srgbClr val="FFFFFF"/>
                  </a:solidFill>
                  <a:latin typeface="Calibri"/>
                  <a:ea typeface="맑은 고딕" pitchFamily="34"/>
                </a:rPr>
                <a:t>InterviewStart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FF5F3040-ED87-C79B-79AE-3E5931C4892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3D7EC3EC-765A-09FE-5D9C-EEF53661DFA7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2775A5F1-6CAD-F269-052B-52049942A73D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진행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957F0156-AAFD-60FF-4392-73279293AD7B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CB5CEFA-ED43-BE77-34ED-562B01CF915E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26CF6730-7DB7-2B29-C020-333D91F8868A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UC_201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78EC80D2-7D1C-BB21-4DF2-920DE231D296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868BD135-82DF-7166-B991-EFDCB882E4C2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A38A2E66-9615-6190-D1FD-15B33164950D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E75CE5E4-2303-4677-3A69-5C78BB53102B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78A0652-FBA2-48D0-544F-D7BDBACA1B22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F1CBE185-6FD6-7A72-4640-6640CDEDB42A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원하는 페이지로 이동한다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0FBF9122-84D2-5C3C-9A22-EB1E672A465A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389BA0B7-64EF-8E24-AA37-B13DA2850E03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5CD3F4BF-BD66-9E55-6774-86F3B907B700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인지 검사 진행 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0459B109-36CC-B728-D5B6-FF3C0B056CC1}"/>
              </a:ext>
            </a:extLst>
          </p:cNvPr>
          <p:cNvSpPr txBox="1"/>
          <p:nvPr/>
        </p:nvSpPr>
        <p:spPr>
          <a:xfrm>
            <a:off x="5195923" y="250716"/>
            <a:ext cx="225734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</a:t>
            </a:r>
            <a:r>
              <a:rPr lang="ko-KR" altLang="en-US" dirty="0">
                <a:solidFill>
                  <a:srgbClr val="000000"/>
                </a:solidFill>
                <a:latin typeface="Calibri"/>
                <a:ea typeface="맑은 고딕" pitchFamily="34"/>
              </a:rPr>
              <a:t>진행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E2C37E2B-5BC5-FCDA-8538-395B659D6A87}"/>
              </a:ext>
            </a:extLst>
          </p:cNvPr>
          <p:cNvSpPr/>
          <p:nvPr/>
        </p:nvSpPr>
        <p:spPr>
          <a:xfrm>
            <a:off x="5208836" y="137582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96E111B7-117B-FBB8-1A89-E5E68A6CFB71}"/>
              </a:ext>
            </a:extLst>
          </p:cNvPr>
          <p:cNvSpPr/>
          <p:nvPr/>
        </p:nvSpPr>
        <p:spPr>
          <a:xfrm>
            <a:off x="5701142" y="271763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3C46C1F4-243F-EB5C-BC83-1DCBD5535E5D}"/>
              </a:ext>
            </a:extLst>
          </p:cNvPr>
          <p:cNvSpPr/>
          <p:nvPr/>
        </p:nvSpPr>
        <p:spPr>
          <a:xfrm>
            <a:off x="5480089" y="394371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B56D88C2-66D4-E8FC-87F3-53A9521DBF56}"/>
              </a:ext>
            </a:extLst>
          </p:cNvPr>
          <p:cNvSpPr/>
          <p:nvPr/>
        </p:nvSpPr>
        <p:spPr>
          <a:xfrm>
            <a:off x="5480089" y="439229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286270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2499</Words>
  <Application>Microsoft Office PowerPoint</Application>
  <PresentationFormat>A4 용지(210x297mm)</PresentationFormat>
  <Paragraphs>733</Paragraphs>
  <Slides>32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7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smhrd</dc:creator>
  <cp:lastModifiedBy>채민호</cp:lastModifiedBy>
  <cp:revision>159</cp:revision>
  <dcterms:created xsi:type="dcterms:W3CDTF">2021-07-16T05:18:45Z</dcterms:created>
  <dcterms:modified xsi:type="dcterms:W3CDTF">2025-09-01T04:38:00Z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0x010100E033F940C3A0324CAB8E1D2B1EB62AB5</vt:lpwstr>
  </property>
</Properties>
</file>

<file path=docProps/thumbnail.jpeg>
</file>